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7" r:id="rId2"/>
    <p:sldId id="272" r:id="rId3"/>
    <p:sldId id="273" r:id="rId4"/>
    <p:sldId id="274" r:id="rId5"/>
    <p:sldId id="258" r:id="rId6"/>
    <p:sldId id="261" r:id="rId7"/>
    <p:sldId id="259" r:id="rId8"/>
    <p:sldId id="260" r:id="rId9"/>
    <p:sldId id="262" r:id="rId10"/>
    <p:sldId id="263" r:id="rId11"/>
    <p:sldId id="270" r:id="rId12"/>
    <p:sldId id="268" r:id="rId13"/>
    <p:sldId id="267" r:id="rId14"/>
    <p:sldId id="266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650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1050" y="78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5D-43C7-BD04-42EB7B4BC708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5D-43C7-BD04-42EB7B4BC7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5D-43C7-BD04-42EB7B4BC7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B5D-43C7-BD04-42EB7B4BC70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5D-43C7-BD04-42EB7B4BC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BA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3-4B8D-89E2-DE51B1803F47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3-4B8D-89E2-DE51B1803F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3-4B8D-89E2-DE51B1803F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3-4B8D-89E2-DE51B1803F4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A3-4B8D-89E2-DE51B1803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2-4C4D-A9F4-F685EBE21E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42-4C4D-A9F4-F685EBE21E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42-4C4D-A9F4-F685EBE21E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-1617279984"/>
        <c:crosses val="autoZero"/>
        <c:auto val="1"/>
        <c:lblAlgn val="ctr"/>
        <c:lblOffset val="100"/>
        <c:noMultiLvlLbl val="0"/>
      </c:catAx>
      <c:valAx>
        <c:axId val="-161727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</c:v>
                </c:pt>
                <c:pt idx="1">
                  <c:v>20</c:v>
                </c:pt>
                <c:pt idx="2">
                  <c:v>5</c:v>
                </c:pt>
                <c:pt idx="3">
                  <c:v>23</c:v>
                </c:pt>
                <c:pt idx="4">
                  <c:v>12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F6-40A9-95EB-828E34F5A8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8A3AD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12</c:v>
                </c:pt>
                <c:pt idx="2">
                  <c:v>4</c:v>
                </c:pt>
                <c:pt idx="3">
                  <c:v>21</c:v>
                </c:pt>
                <c:pt idx="4">
                  <c:v>12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F6-40A9-95EB-828E34F5A8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 w="25400"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8</c:v>
                </c:pt>
                <c:pt idx="3">
                  <c:v>9</c:v>
                </c:pt>
                <c:pt idx="4">
                  <c:v>2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F6-40A9-95EB-828E34F5A8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73234496"/>
        <c:axId val="-1673237760"/>
      </c:areaChart>
      <c:dateAx>
        <c:axId val="-167323449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-1673237760"/>
        <c:crosses val="autoZero"/>
        <c:auto val="1"/>
        <c:lblOffset val="100"/>
        <c:baseTimeUnit val="days"/>
      </c:dateAx>
      <c:valAx>
        <c:axId val="-1673237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-16732344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8"/>
        <c:overlap val="100"/>
        <c:axId val="-1673241568"/>
        <c:axId val="-1673240480"/>
      </c:barChart>
      <c:catAx>
        <c:axId val="-1673241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-1673240480"/>
        <c:crosses val="autoZero"/>
        <c:auto val="1"/>
        <c:lblAlgn val="ctr"/>
        <c:lblOffset val="100"/>
        <c:noMultiLvlLbl val="0"/>
      </c:catAx>
      <c:valAx>
        <c:axId val="-1673240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673241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52-49DB-8A4D-E053A3651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66718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67181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52-49DB-8A4D-E053A3651D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0353F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52-49DB-8A4D-E053A3651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0004176"/>
        <c:axId val="-1669996560"/>
      </c:lineChart>
      <c:catAx>
        <c:axId val="-167000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-1669996560"/>
        <c:crosses val="autoZero"/>
        <c:auto val="1"/>
        <c:lblAlgn val="ctr"/>
        <c:lblOffset val="100"/>
        <c:noMultiLvlLbl val="0"/>
      </c:catAx>
      <c:valAx>
        <c:axId val="-16699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-167000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Financing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2A-41DC-8DEB-8C2C5B5BE4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Marketing </c:v>
                </c:pt>
              </c:strCache>
            </c:strRef>
          </c:tx>
          <c:spPr>
            <a:ln w="28575" cap="rnd">
              <a:solidFill>
                <a:srgbClr val="A4A3A4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2A-41DC-8DEB-8C2C5B5BE4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Teamwork</c:v>
                </c:pt>
              </c:strCache>
            </c:strRef>
          </c:tx>
          <c:spPr>
            <a:ln w="28575" cap="rnd">
              <a:solidFill>
                <a:srgbClr val="CFCFC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23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2A-41DC-8DEB-8C2C5B5BE4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Scheduling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15</c:v>
                </c:pt>
                <c:pt idx="1">
                  <c:v>13</c:v>
                </c:pt>
                <c:pt idx="2">
                  <c:v>2</c:v>
                </c:pt>
                <c:pt idx="3">
                  <c:v>13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2A-41DC-8DEB-8C2C5B5BE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65296"/>
        <c:axId val="-1735764752"/>
      </c:radarChart>
      <c:catAx>
        <c:axId val="-1735765296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-1735764752"/>
        <c:crosses val="autoZero"/>
        <c:auto val="1"/>
        <c:lblAlgn val="ctr"/>
        <c:lblOffset val="100"/>
        <c:noMultiLvlLbl val="0"/>
      </c:catAx>
      <c:valAx>
        <c:axId val="-173576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-173576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Finance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E-489F-A73B-5BDEAE13F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35762032"/>
        <c:axId val="-1735761488"/>
      </c:barChart>
      <c:catAx>
        <c:axId val="-1735762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35761488"/>
        <c:crosses val="autoZero"/>
        <c:auto val="1"/>
        <c:lblAlgn val="ctr"/>
        <c:lblOffset val="100"/>
        <c:noMultiLvlLbl val="0"/>
      </c:catAx>
      <c:valAx>
        <c:axId val="-173576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-173576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Employment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E-455B-9491-93702A834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35632"/>
        <c:axId val="-1781335088"/>
      </c:barChart>
      <c:catAx>
        <c:axId val="-1781335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35088"/>
        <c:crosses val="autoZero"/>
        <c:auto val="1"/>
        <c:lblAlgn val="ctr"/>
        <c:lblOffset val="100"/>
        <c:noMultiLvlLbl val="0"/>
      </c:catAx>
      <c:valAx>
        <c:axId val="-178133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-178133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Marketing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0-4EFB-878B-A162AA776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29648"/>
        <c:axId val="-1781342160"/>
      </c:barChart>
      <c:catAx>
        <c:axId val="-1781329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42160"/>
        <c:crosses val="autoZero"/>
        <c:auto val="1"/>
        <c:lblAlgn val="ctr"/>
        <c:lblOffset val="100"/>
        <c:noMultiLvlLbl val="0"/>
      </c:catAx>
      <c:valAx>
        <c:axId val="-178134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-178132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id-ID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8A3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B-4A14-9400-6B387354EC86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B-4A14-9400-6B387354EC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B-4A14-9400-6B387354EC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9B-4A14-9400-6B387354EC8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B-4A14-9400-6B387354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23/09/2018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emf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744922" y="3444079"/>
            <a:ext cx="670215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DATA DRIVEN FINANCIAL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73491" y="4150067"/>
            <a:ext cx="264501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Power Point Presentation</a:t>
            </a:r>
          </a:p>
        </p:txBody>
      </p:sp>
      <p:sp>
        <p:nvSpPr>
          <p:cNvPr id="2" name="Oval 1"/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/>
          <p:cNvSpPr/>
          <p:nvPr/>
        </p:nvSpPr>
        <p:spPr>
          <a:xfrm flipH="1">
            <a:off x="632820" y="2084749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flipH="1">
            <a:off x="632820" y="1002988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/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 flipH="1">
            <a:off x="632818" y="3183890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925562" y="318389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925564" y="2084750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925564" y="1002988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/>
          <p:cNvGrpSpPr/>
          <p:nvPr/>
        </p:nvGrpSpPr>
        <p:grpSpPr>
          <a:xfrm>
            <a:off x="796201" y="1166369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768329" y="2230384"/>
            <a:ext cx="297913" cy="297912"/>
            <a:chOff x="3613150" y="3706813"/>
            <a:chExt cx="420688" cy="420687"/>
          </a:xfrm>
        </p:grpSpPr>
        <p:sp>
          <p:nvSpPr>
            <p:cNvPr id="112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1296448" y="2187997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25%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296448" y="1126843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495160243"/>
              </p:ext>
            </p:extLst>
          </p:nvPr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1" name="Picture 1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8" t="69" r="15770" b="593"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/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/>
          <p:cNvSpPr txBox="1"/>
          <p:nvPr/>
        </p:nvSpPr>
        <p:spPr>
          <a:xfrm>
            <a:off x="7780020" y="3242496"/>
            <a:ext cx="388620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Lorem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ipsum</a:t>
            </a:r>
            <a:r>
              <a:rPr lang="en-US" dirty="0">
                <a:solidFill>
                  <a:schemeClr val="bg1"/>
                </a:solidFill>
              </a:rPr>
              <a:t> dolor sit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consectetur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adipiscing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Etiam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vulputate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convallis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placerat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Orci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varius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natoque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penatibus</a:t>
            </a:r>
            <a:r>
              <a:rPr lang="en-US" dirty="0">
                <a:solidFill>
                  <a:schemeClr val="bg1"/>
                </a:solidFill>
              </a:rPr>
              <a:t> et </a:t>
            </a:r>
            <a:r>
              <a:rPr lang="en-US" dirty="0" err="1">
                <a:solidFill>
                  <a:schemeClr val="bg1"/>
                </a:solidFill>
              </a:rPr>
              <a:t>magnis</a:t>
            </a:r>
            <a:r>
              <a:rPr lang="en-US" dirty="0">
                <a:solidFill>
                  <a:schemeClr val="bg1"/>
                </a:solidFill>
              </a:rPr>
              <a:t> dis parturient </a:t>
            </a:r>
            <a:r>
              <a:rPr lang="en-US" dirty="0" err="1">
                <a:solidFill>
                  <a:schemeClr val="bg1"/>
                </a:solidFill>
              </a:rPr>
              <a:t>montes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nascetur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ridiculus</a:t>
            </a:r>
            <a:r>
              <a:rPr lang="en-US" dirty="0">
                <a:solidFill>
                  <a:schemeClr val="bg1"/>
                </a:solidFill>
              </a:rPr>
              <a:t> mus. </a:t>
            </a:r>
            <a:r>
              <a:rPr lang="en-US" dirty="0" err="1">
                <a:solidFill>
                  <a:schemeClr val="bg1"/>
                </a:solidFill>
              </a:rPr>
              <a:t>Aenean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congue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tortor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tortor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pellentesque</a:t>
            </a:r>
            <a:r>
              <a:rPr lang="en-US" dirty="0">
                <a:solidFill>
                  <a:schemeClr val="bg1"/>
                </a:solidFill>
              </a:rPr>
              <a:t>, at </a:t>
            </a:r>
            <a:r>
              <a:rPr lang="en-US" dirty="0" err="1">
                <a:solidFill>
                  <a:schemeClr val="bg1"/>
                </a:solidFill>
              </a:rPr>
              <a:t>ullamcorper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vulputate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Sed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feugiat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51" name="Straight Connector 150"/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reeform 34"/>
          <p:cNvSpPr>
            <a:spLocks noEditPoints="1"/>
          </p:cNvSpPr>
          <p:nvPr/>
        </p:nvSpPr>
        <p:spPr bwMode="auto">
          <a:xfrm>
            <a:off x="9347734" y="1266044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16617" y="3307745"/>
            <a:ext cx="962807" cy="340300"/>
            <a:chOff x="816617" y="3307745"/>
            <a:chExt cx="962807" cy="340300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617" y="3346008"/>
              <a:ext cx="231766" cy="263774"/>
            </a:xfrm>
            <a:prstGeom prst="rect">
              <a:avLst/>
            </a:prstGeom>
          </p:spPr>
        </p:pic>
        <p:sp>
          <p:nvSpPr>
            <p:cNvPr id="144" name="TextBox 143"/>
            <p:cNvSpPr txBox="1"/>
            <p:nvPr/>
          </p:nvSpPr>
          <p:spPr>
            <a:xfrm>
              <a:off x="1296446" y="3307745"/>
              <a:ext cx="482978" cy="3403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43%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055129"/>
              </p:ext>
            </p:extLst>
          </p:nvPr>
        </p:nvGraphicFramePr>
        <p:xfrm>
          <a:off x="381000" y="1009651"/>
          <a:ext cx="11430000" cy="2419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Freeform 41"/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98A3AD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1600665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/>
          <p:cNvGrpSpPr/>
          <p:nvPr/>
        </p:nvGrpSpPr>
        <p:grpSpPr>
          <a:xfrm>
            <a:off x="992857" y="4094288"/>
            <a:ext cx="3525188" cy="2276532"/>
            <a:chOff x="889853" y="4094287"/>
            <a:chExt cx="4172670" cy="2694670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58562" y="5532482"/>
              <a:ext cx="169607" cy="126340"/>
            </a:xfrm>
            <a:custGeom>
              <a:avLst/>
              <a:gdLst>
                <a:gd name="T0" fmla="*/ 11 w 98"/>
                <a:gd name="T1" fmla="*/ 26 h 73"/>
                <a:gd name="T2" fmla="*/ 18 w 98"/>
                <a:gd name="T3" fmla="*/ 21 h 73"/>
                <a:gd name="T4" fmla="*/ 27 w 98"/>
                <a:gd name="T5" fmla="*/ 18 h 73"/>
                <a:gd name="T6" fmla="*/ 34 w 98"/>
                <a:gd name="T7" fmla="*/ 9 h 73"/>
                <a:gd name="T8" fmla="*/ 39 w 98"/>
                <a:gd name="T9" fmla="*/ 8 h 73"/>
                <a:gd name="T10" fmla="*/ 44 w 98"/>
                <a:gd name="T11" fmla="*/ 9 h 73"/>
                <a:gd name="T12" fmla="*/ 51 w 98"/>
                <a:gd name="T13" fmla="*/ 12 h 73"/>
                <a:gd name="T14" fmla="*/ 58 w 98"/>
                <a:gd name="T15" fmla="*/ 10 h 73"/>
                <a:gd name="T16" fmla="*/ 64 w 98"/>
                <a:gd name="T17" fmla="*/ 7 h 73"/>
                <a:gd name="T18" fmla="*/ 67 w 98"/>
                <a:gd name="T19" fmla="*/ 2 h 73"/>
                <a:gd name="T20" fmla="*/ 73 w 98"/>
                <a:gd name="T21" fmla="*/ 1 h 73"/>
                <a:gd name="T22" fmla="*/ 74 w 98"/>
                <a:gd name="T23" fmla="*/ 4 h 73"/>
                <a:gd name="T24" fmla="*/ 76 w 98"/>
                <a:gd name="T25" fmla="*/ 14 h 73"/>
                <a:gd name="T26" fmla="*/ 81 w 98"/>
                <a:gd name="T27" fmla="*/ 12 h 73"/>
                <a:gd name="T28" fmla="*/ 90 w 98"/>
                <a:gd name="T29" fmla="*/ 8 h 73"/>
                <a:gd name="T30" fmla="*/ 98 w 98"/>
                <a:gd name="T31" fmla="*/ 10 h 73"/>
                <a:gd name="T32" fmla="*/ 91 w 98"/>
                <a:gd name="T33" fmla="*/ 13 h 73"/>
                <a:gd name="T34" fmla="*/ 76 w 98"/>
                <a:gd name="T35" fmla="*/ 15 h 73"/>
                <a:gd name="T36" fmla="*/ 74 w 98"/>
                <a:gd name="T37" fmla="*/ 22 h 73"/>
                <a:gd name="T38" fmla="*/ 71 w 98"/>
                <a:gd name="T39" fmla="*/ 30 h 73"/>
                <a:gd name="T40" fmla="*/ 69 w 98"/>
                <a:gd name="T41" fmla="*/ 36 h 73"/>
                <a:gd name="T42" fmla="*/ 65 w 98"/>
                <a:gd name="T43" fmla="*/ 42 h 73"/>
                <a:gd name="T44" fmla="*/ 58 w 98"/>
                <a:gd name="T45" fmla="*/ 48 h 73"/>
                <a:gd name="T46" fmla="*/ 57 w 98"/>
                <a:gd name="T47" fmla="*/ 55 h 73"/>
                <a:gd name="T48" fmla="*/ 49 w 98"/>
                <a:gd name="T49" fmla="*/ 55 h 73"/>
                <a:gd name="T50" fmla="*/ 44 w 98"/>
                <a:gd name="T51" fmla="*/ 58 h 73"/>
                <a:gd name="T52" fmla="*/ 39 w 98"/>
                <a:gd name="T53" fmla="*/ 68 h 73"/>
                <a:gd name="T54" fmla="*/ 26 w 98"/>
                <a:gd name="T55" fmla="*/ 71 h 73"/>
                <a:gd name="T56" fmla="*/ 21 w 98"/>
                <a:gd name="T57" fmla="*/ 72 h 73"/>
                <a:gd name="T58" fmla="*/ 3 w 98"/>
                <a:gd name="T59" fmla="*/ 70 h 73"/>
                <a:gd name="T60" fmla="*/ 7 w 98"/>
                <a:gd name="T61" fmla="*/ 58 h 73"/>
                <a:gd name="T62" fmla="*/ 3 w 98"/>
                <a:gd name="T63" fmla="*/ 50 h 73"/>
                <a:gd name="T64" fmla="*/ 3 w 98"/>
                <a:gd name="T65" fmla="*/ 39 h 73"/>
                <a:gd name="T66" fmla="*/ 3 w 98"/>
                <a:gd name="T67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3710862" y="5278072"/>
              <a:ext cx="713040" cy="520935"/>
            </a:xfrm>
            <a:custGeom>
              <a:avLst/>
              <a:gdLst>
                <a:gd name="T0" fmla="*/ 246 w 412"/>
                <a:gd name="T1" fmla="*/ 298 h 301"/>
                <a:gd name="T2" fmla="*/ 238 w 412"/>
                <a:gd name="T3" fmla="*/ 290 h 301"/>
                <a:gd name="T4" fmla="*/ 395 w 412"/>
                <a:gd name="T5" fmla="*/ 61 h 301"/>
                <a:gd name="T6" fmla="*/ 363 w 412"/>
                <a:gd name="T7" fmla="*/ 40 h 301"/>
                <a:gd name="T8" fmla="*/ 351 w 412"/>
                <a:gd name="T9" fmla="*/ 8 h 301"/>
                <a:gd name="T10" fmla="*/ 318 w 412"/>
                <a:gd name="T11" fmla="*/ 3 h 301"/>
                <a:gd name="T12" fmla="*/ 312 w 412"/>
                <a:gd name="T13" fmla="*/ 21 h 301"/>
                <a:gd name="T14" fmla="*/ 289 w 412"/>
                <a:gd name="T15" fmla="*/ 39 h 301"/>
                <a:gd name="T16" fmla="*/ 287 w 412"/>
                <a:gd name="T17" fmla="*/ 59 h 301"/>
                <a:gd name="T18" fmla="*/ 310 w 412"/>
                <a:gd name="T19" fmla="*/ 68 h 301"/>
                <a:gd name="T20" fmla="*/ 289 w 412"/>
                <a:gd name="T21" fmla="*/ 74 h 301"/>
                <a:gd name="T22" fmla="*/ 260 w 412"/>
                <a:gd name="T23" fmla="*/ 87 h 301"/>
                <a:gd name="T24" fmla="*/ 256 w 412"/>
                <a:gd name="T25" fmla="*/ 99 h 301"/>
                <a:gd name="T26" fmla="*/ 229 w 412"/>
                <a:gd name="T27" fmla="*/ 111 h 301"/>
                <a:gd name="T28" fmla="*/ 200 w 412"/>
                <a:gd name="T29" fmla="*/ 116 h 301"/>
                <a:gd name="T30" fmla="*/ 160 w 412"/>
                <a:gd name="T31" fmla="*/ 109 h 301"/>
                <a:gd name="T32" fmla="*/ 142 w 412"/>
                <a:gd name="T33" fmla="*/ 93 h 301"/>
                <a:gd name="T34" fmla="*/ 114 w 412"/>
                <a:gd name="T35" fmla="*/ 81 h 301"/>
                <a:gd name="T36" fmla="*/ 97 w 412"/>
                <a:gd name="T37" fmla="*/ 52 h 301"/>
                <a:gd name="T38" fmla="*/ 81 w 412"/>
                <a:gd name="T39" fmla="*/ 53 h 301"/>
                <a:gd name="T40" fmla="*/ 60 w 412"/>
                <a:gd name="T41" fmla="*/ 82 h 301"/>
                <a:gd name="T42" fmla="*/ 44 w 412"/>
                <a:gd name="T43" fmla="*/ 107 h 301"/>
                <a:gd name="T44" fmla="*/ 31 w 412"/>
                <a:gd name="T45" fmla="*/ 122 h 301"/>
                <a:gd name="T46" fmla="*/ 8 w 412"/>
                <a:gd name="T47" fmla="*/ 130 h 301"/>
                <a:gd name="T48" fmla="*/ 2 w 412"/>
                <a:gd name="T49" fmla="*/ 147 h 301"/>
                <a:gd name="T50" fmla="*/ 9 w 412"/>
                <a:gd name="T51" fmla="*/ 155 h 301"/>
                <a:gd name="T52" fmla="*/ 28 w 412"/>
                <a:gd name="T53" fmla="*/ 171 h 301"/>
                <a:gd name="T54" fmla="*/ 43 w 412"/>
                <a:gd name="T55" fmla="*/ 178 h 301"/>
                <a:gd name="T56" fmla="*/ 34 w 412"/>
                <a:gd name="T57" fmla="*/ 188 h 301"/>
                <a:gd name="T58" fmla="*/ 34 w 412"/>
                <a:gd name="T59" fmla="*/ 203 h 301"/>
                <a:gd name="T60" fmla="*/ 58 w 412"/>
                <a:gd name="T61" fmla="*/ 214 h 301"/>
                <a:gd name="T62" fmla="*/ 76 w 412"/>
                <a:gd name="T63" fmla="*/ 225 h 301"/>
                <a:gd name="T64" fmla="*/ 102 w 412"/>
                <a:gd name="T65" fmla="*/ 230 h 301"/>
                <a:gd name="T66" fmla="*/ 115 w 412"/>
                <a:gd name="T67" fmla="*/ 230 h 301"/>
                <a:gd name="T68" fmla="*/ 133 w 412"/>
                <a:gd name="T69" fmla="*/ 225 h 301"/>
                <a:gd name="T70" fmla="*/ 154 w 412"/>
                <a:gd name="T71" fmla="*/ 224 h 301"/>
                <a:gd name="T72" fmla="*/ 165 w 412"/>
                <a:gd name="T73" fmla="*/ 232 h 301"/>
                <a:gd name="T74" fmla="*/ 161 w 412"/>
                <a:gd name="T75" fmla="*/ 252 h 301"/>
                <a:gd name="T76" fmla="*/ 173 w 412"/>
                <a:gd name="T77" fmla="*/ 267 h 301"/>
                <a:gd name="T78" fmla="*/ 184 w 412"/>
                <a:gd name="T79" fmla="*/ 276 h 301"/>
                <a:gd name="T80" fmla="*/ 188 w 412"/>
                <a:gd name="T81" fmla="*/ 272 h 301"/>
                <a:gd name="T82" fmla="*/ 207 w 412"/>
                <a:gd name="T83" fmla="*/ 269 h 301"/>
                <a:gd name="T84" fmla="*/ 221 w 412"/>
                <a:gd name="T85" fmla="*/ 272 h 301"/>
                <a:gd name="T86" fmla="*/ 243 w 412"/>
                <a:gd name="T87" fmla="*/ 278 h 301"/>
                <a:gd name="T88" fmla="*/ 249 w 412"/>
                <a:gd name="T89" fmla="*/ 278 h 301"/>
                <a:gd name="T90" fmla="*/ 272 w 412"/>
                <a:gd name="T91" fmla="*/ 272 h 301"/>
                <a:gd name="T92" fmla="*/ 302 w 412"/>
                <a:gd name="T93" fmla="*/ 255 h 301"/>
                <a:gd name="T94" fmla="*/ 322 w 412"/>
                <a:gd name="T95" fmla="*/ 229 h 301"/>
                <a:gd name="T96" fmla="*/ 319 w 412"/>
                <a:gd name="T97" fmla="*/ 209 h 301"/>
                <a:gd name="T98" fmla="*/ 316 w 412"/>
                <a:gd name="T99" fmla="*/ 189 h 301"/>
                <a:gd name="T100" fmla="*/ 316 w 412"/>
                <a:gd name="T101" fmla="*/ 166 h 301"/>
                <a:gd name="T102" fmla="*/ 323 w 412"/>
                <a:gd name="T103" fmla="*/ 155 h 301"/>
                <a:gd name="T104" fmla="*/ 304 w 412"/>
                <a:gd name="T105" fmla="*/ 151 h 301"/>
                <a:gd name="T106" fmla="*/ 305 w 412"/>
                <a:gd name="T107" fmla="*/ 139 h 301"/>
                <a:gd name="T108" fmla="*/ 325 w 412"/>
                <a:gd name="T109" fmla="*/ 130 h 301"/>
                <a:gd name="T110" fmla="*/ 325 w 412"/>
                <a:gd name="T111" fmla="*/ 140 h 301"/>
                <a:gd name="T112" fmla="*/ 352 w 412"/>
                <a:gd name="T113" fmla="*/ 124 h 301"/>
                <a:gd name="T114" fmla="*/ 365 w 412"/>
                <a:gd name="T115" fmla="*/ 115 h 301"/>
                <a:gd name="T116" fmla="*/ 382 w 412"/>
                <a:gd name="T117" fmla="*/ 107 h 301"/>
                <a:gd name="T118" fmla="*/ 390 w 412"/>
                <a:gd name="T119" fmla="*/ 85 h 301"/>
                <a:gd name="T120" fmla="*/ 409 w 412"/>
                <a:gd name="T121" fmla="*/ 6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2748603" y="5449409"/>
              <a:ext cx="143647" cy="117686"/>
            </a:xfrm>
            <a:custGeom>
              <a:avLst/>
              <a:gdLst>
                <a:gd name="T0" fmla="*/ 2 w 83"/>
                <a:gd name="T1" fmla="*/ 17 h 68"/>
                <a:gd name="T2" fmla="*/ 2 w 83"/>
                <a:gd name="T3" fmla="*/ 11 h 68"/>
                <a:gd name="T4" fmla="*/ 0 w 83"/>
                <a:gd name="T5" fmla="*/ 6 h 68"/>
                <a:gd name="T6" fmla="*/ 9 w 83"/>
                <a:gd name="T7" fmla="*/ 0 h 68"/>
                <a:gd name="T8" fmla="*/ 17 w 83"/>
                <a:gd name="T9" fmla="*/ 2 h 68"/>
                <a:gd name="T10" fmla="*/ 26 w 83"/>
                <a:gd name="T11" fmla="*/ 2 h 68"/>
                <a:gd name="T12" fmla="*/ 33 w 83"/>
                <a:gd name="T13" fmla="*/ 4 h 68"/>
                <a:gd name="T14" fmla="*/ 38 w 83"/>
                <a:gd name="T15" fmla="*/ 3 h 68"/>
                <a:gd name="T16" fmla="*/ 49 w 83"/>
                <a:gd name="T17" fmla="*/ 3 h 68"/>
                <a:gd name="T18" fmla="*/ 53 w 83"/>
                <a:gd name="T19" fmla="*/ 6 h 68"/>
                <a:gd name="T20" fmla="*/ 65 w 83"/>
                <a:gd name="T21" fmla="*/ 11 h 68"/>
                <a:gd name="T22" fmla="*/ 67 w 83"/>
                <a:gd name="T23" fmla="*/ 9 h 68"/>
                <a:gd name="T24" fmla="*/ 75 w 83"/>
                <a:gd name="T25" fmla="*/ 14 h 68"/>
                <a:gd name="T26" fmla="*/ 83 w 83"/>
                <a:gd name="T27" fmla="*/ 12 h 68"/>
                <a:gd name="T28" fmla="*/ 83 w 83"/>
                <a:gd name="T29" fmla="*/ 17 h 68"/>
                <a:gd name="T30" fmla="*/ 77 w 83"/>
                <a:gd name="T31" fmla="*/ 23 h 68"/>
                <a:gd name="T32" fmla="*/ 67 w 83"/>
                <a:gd name="T33" fmla="*/ 25 h 68"/>
                <a:gd name="T34" fmla="*/ 67 w 83"/>
                <a:gd name="T35" fmla="*/ 28 h 68"/>
                <a:gd name="T36" fmla="*/ 64 w 83"/>
                <a:gd name="T37" fmla="*/ 33 h 68"/>
                <a:gd name="T38" fmla="*/ 60 w 83"/>
                <a:gd name="T39" fmla="*/ 40 h 68"/>
                <a:gd name="T40" fmla="*/ 64 w 83"/>
                <a:gd name="T41" fmla="*/ 45 h 68"/>
                <a:gd name="T42" fmla="*/ 59 w 83"/>
                <a:gd name="T43" fmla="*/ 49 h 68"/>
                <a:gd name="T44" fmla="*/ 58 w 83"/>
                <a:gd name="T45" fmla="*/ 55 h 68"/>
                <a:gd name="T46" fmla="*/ 53 w 83"/>
                <a:gd name="T47" fmla="*/ 56 h 68"/>
                <a:gd name="T48" fmla="*/ 48 w 83"/>
                <a:gd name="T49" fmla="*/ 62 h 68"/>
                <a:gd name="T50" fmla="*/ 40 w 83"/>
                <a:gd name="T51" fmla="*/ 62 h 68"/>
                <a:gd name="T52" fmla="*/ 33 w 83"/>
                <a:gd name="T53" fmla="*/ 62 h 68"/>
                <a:gd name="T54" fmla="*/ 29 w 83"/>
                <a:gd name="T55" fmla="*/ 66 h 68"/>
                <a:gd name="T56" fmla="*/ 26 w 83"/>
                <a:gd name="T57" fmla="*/ 68 h 68"/>
                <a:gd name="T58" fmla="*/ 23 w 83"/>
                <a:gd name="T59" fmla="*/ 68 h 68"/>
                <a:gd name="T60" fmla="*/ 20 w 83"/>
                <a:gd name="T61" fmla="*/ 64 h 68"/>
                <a:gd name="T62" fmla="*/ 19 w 83"/>
                <a:gd name="T63" fmla="*/ 60 h 68"/>
                <a:gd name="T64" fmla="*/ 13 w 83"/>
                <a:gd name="T65" fmla="*/ 58 h 68"/>
                <a:gd name="T66" fmla="*/ 12 w 83"/>
                <a:gd name="T67" fmla="*/ 56 h 68"/>
                <a:gd name="T68" fmla="*/ 14 w 83"/>
                <a:gd name="T69" fmla="*/ 52 h 68"/>
                <a:gd name="T70" fmla="*/ 15 w 83"/>
                <a:gd name="T71" fmla="*/ 51 h 68"/>
                <a:gd name="T72" fmla="*/ 13 w 83"/>
                <a:gd name="T73" fmla="*/ 48 h 68"/>
                <a:gd name="T74" fmla="*/ 15 w 83"/>
                <a:gd name="T75" fmla="*/ 43 h 68"/>
                <a:gd name="T76" fmla="*/ 12 w 83"/>
                <a:gd name="T77" fmla="*/ 37 h 68"/>
                <a:gd name="T78" fmla="*/ 15 w 83"/>
                <a:gd name="T79" fmla="*/ 37 h 68"/>
                <a:gd name="T80" fmla="*/ 15 w 83"/>
                <a:gd name="T81" fmla="*/ 32 h 68"/>
                <a:gd name="T82" fmla="*/ 17 w 83"/>
                <a:gd name="T83" fmla="*/ 31 h 68"/>
                <a:gd name="T84" fmla="*/ 17 w 83"/>
                <a:gd name="T85" fmla="*/ 25 h 68"/>
                <a:gd name="T86" fmla="*/ 19 w 83"/>
                <a:gd name="T87" fmla="*/ 22 h 68"/>
                <a:gd name="T88" fmla="*/ 18 w 83"/>
                <a:gd name="T89" fmla="*/ 17 h 68"/>
                <a:gd name="T90" fmla="*/ 14 w 83"/>
                <a:gd name="T91" fmla="*/ 17 h 68"/>
                <a:gd name="T92" fmla="*/ 13 w 83"/>
                <a:gd name="T93" fmla="*/ 18 h 68"/>
                <a:gd name="T94" fmla="*/ 8 w 83"/>
                <a:gd name="T95" fmla="*/ 18 h 68"/>
                <a:gd name="T96" fmla="*/ 7 w 83"/>
                <a:gd name="T97" fmla="*/ 14 h 68"/>
                <a:gd name="T98" fmla="*/ 4 w 83"/>
                <a:gd name="T99" fmla="*/ 15 h 68"/>
                <a:gd name="T100" fmla="*/ 2 w 83"/>
                <a:gd name="T101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3"/>
            <p:cNvSpPr>
              <a:spLocks/>
            </p:cNvSpPr>
            <p:nvPr/>
          </p:nvSpPr>
          <p:spPr bwMode="auto">
            <a:xfrm>
              <a:off x="2006142" y="4094287"/>
              <a:ext cx="707849" cy="1047062"/>
            </a:xfrm>
            <a:custGeom>
              <a:avLst/>
              <a:gdLst>
                <a:gd name="T0" fmla="*/ 223 w 409"/>
                <a:gd name="T1" fmla="*/ 27 h 605"/>
                <a:gd name="T2" fmla="*/ 310 w 409"/>
                <a:gd name="T3" fmla="*/ 8 h 605"/>
                <a:gd name="T4" fmla="*/ 314 w 409"/>
                <a:gd name="T5" fmla="*/ 74 h 605"/>
                <a:gd name="T6" fmla="*/ 304 w 409"/>
                <a:gd name="T7" fmla="*/ 82 h 605"/>
                <a:gd name="T8" fmla="*/ 343 w 409"/>
                <a:gd name="T9" fmla="*/ 101 h 605"/>
                <a:gd name="T10" fmla="*/ 385 w 409"/>
                <a:gd name="T11" fmla="*/ 93 h 605"/>
                <a:gd name="T12" fmla="*/ 383 w 409"/>
                <a:gd name="T13" fmla="*/ 151 h 605"/>
                <a:gd name="T14" fmla="*/ 373 w 409"/>
                <a:gd name="T15" fmla="*/ 169 h 605"/>
                <a:gd name="T16" fmla="*/ 360 w 409"/>
                <a:gd name="T17" fmla="*/ 256 h 605"/>
                <a:gd name="T18" fmla="*/ 347 w 409"/>
                <a:gd name="T19" fmla="*/ 287 h 605"/>
                <a:gd name="T20" fmla="*/ 353 w 409"/>
                <a:gd name="T21" fmla="*/ 328 h 605"/>
                <a:gd name="T22" fmla="*/ 355 w 409"/>
                <a:gd name="T23" fmla="*/ 362 h 605"/>
                <a:gd name="T24" fmla="*/ 333 w 409"/>
                <a:gd name="T25" fmla="*/ 374 h 605"/>
                <a:gd name="T26" fmla="*/ 328 w 409"/>
                <a:gd name="T27" fmla="*/ 389 h 605"/>
                <a:gd name="T28" fmla="*/ 343 w 409"/>
                <a:gd name="T29" fmla="*/ 414 h 605"/>
                <a:gd name="T30" fmla="*/ 328 w 409"/>
                <a:gd name="T31" fmla="*/ 427 h 605"/>
                <a:gd name="T32" fmla="*/ 315 w 409"/>
                <a:gd name="T33" fmla="*/ 439 h 605"/>
                <a:gd name="T34" fmla="*/ 324 w 409"/>
                <a:gd name="T35" fmla="*/ 458 h 605"/>
                <a:gd name="T36" fmla="*/ 279 w 409"/>
                <a:gd name="T37" fmla="*/ 479 h 605"/>
                <a:gd name="T38" fmla="*/ 248 w 409"/>
                <a:gd name="T39" fmla="*/ 516 h 605"/>
                <a:gd name="T40" fmla="*/ 225 w 409"/>
                <a:gd name="T41" fmla="*/ 525 h 605"/>
                <a:gd name="T42" fmla="*/ 215 w 409"/>
                <a:gd name="T43" fmla="*/ 555 h 605"/>
                <a:gd name="T44" fmla="*/ 204 w 409"/>
                <a:gd name="T45" fmla="*/ 590 h 605"/>
                <a:gd name="T46" fmla="*/ 181 w 409"/>
                <a:gd name="T47" fmla="*/ 592 h 605"/>
                <a:gd name="T48" fmla="*/ 157 w 409"/>
                <a:gd name="T49" fmla="*/ 572 h 605"/>
                <a:gd name="T50" fmla="*/ 141 w 409"/>
                <a:gd name="T51" fmla="*/ 530 h 605"/>
                <a:gd name="T52" fmla="*/ 129 w 409"/>
                <a:gd name="T53" fmla="*/ 496 h 605"/>
                <a:gd name="T54" fmla="*/ 148 w 409"/>
                <a:gd name="T55" fmla="*/ 461 h 605"/>
                <a:gd name="T56" fmla="*/ 139 w 409"/>
                <a:gd name="T57" fmla="*/ 455 h 605"/>
                <a:gd name="T58" fmla="*/ 124 w 409"/>
                <a:gd name="T59" fmla="*/ 438 h 605"/>
                <a:gd name="T60" fmla="*/ 147 w 409"/>
                <a:gd name="T61" fmla="*/ 433 h 605"/>
                <a:gd name="T62" fmla="*/ 123 w 409"/>
                <a:gd name="T63" fmla="*/ 415 h 605"/>
                <a:gd name="T64" fmla="*/ 121 w 409"/>
                <a:gd name="T65" fmla="*/ 381 h 605"/>
                <a:gd name="T66" fmla="*/ 99 w 409"/>
                <a:gd name="T67" fmla="*/ 329 h 605"/>
                <a:gd name="T68" fmla="*/ 66 w 409"/>
                <a:gd name="T69" fmla="*/ 300 h 605"/>
                <a:gd name="T70" fmla="*/ 24 w 409"/>
                <a:gd name="T71" fmla="*/ 294 h 605"/>
                <a:gd name="T72" fmla="*/ 43 w 409"/>
                <a:gd name="T73" fmla="*/ 265 h 605"/>
                <a:gd name="T74" fmla="*/ 1 w 409"/>
                <a:gd name="T75" fmla="*/ 231 h 605"/>
                <a:gd name="T76" fmla="*/ 53 w 409"/>
                <a:gd name="T77" fmla="*/ 184 h 605"/>
                <a:gd name="T78" fmla="*/ 64 w 409"/>
                <a:gd name="T79" fmla="*/ 125 h 605"/>
                <a:gd name="T80" fmla="*/ 87 w 409"/>
                <a:gd name="T81" fmla="*/ 87 h 605"/>
                <a:gd name="T82" fmla="*/ 135 w 409"/>
                <a:gd name="T83" fmla="*/ 93 h 605"/>
                <a:gd name="T84" fmla="*/ 179 w 409"/>
                <a:gd name="T85" fmla="*/ 90 h 605"/>
                <a:gd name="T86" fmla="*/ 177 w 409"/>
                <a:gd name="T87" fmla="*/ 57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7"/>
            <p:cNvSpPr>
              <a:spLocks noEditPoints="1"/>
            </p:cNvSpPr>
            <p:nvPr/>
          </p:nvSpPr>
          <p:spPr bwMode="auto">
            <a:xfrm>
              <a:off x="3091278" y="5480561"/>
              <a:ext cx="74420" cy="102111"/>
            </a:xfrm>
            <a:custGeom>
              <a:avLst/>
              <a:gdLst>
                <a:gd name="T0" fmla="*/ 27 w 43"/>
                <a:gd name="T1" fmla="*/ 55 h 59"/>
                <a:gd name="T2" fmla="*/ 37 w 43"/>
                <a:gd name="T3" fmla="*/ 55 h 59"/>
                <a:gd name="T4" fmla="*/ 41 w 43"/>
                <a:gd name="T5" fmla="*/ 56 h 59"/>
                <a:gd name="T6" fmla="*/ 30 w 43"/>
                <a:gd name="T7" fmla="*/ 59 h 59"/>
                <a:gd name="T8" fmla="*/ 21 w 43"/>
                <a:gd name="T9" fmla="*/ 56 h 59"/>
                <a:gd name="T10" fmla="*/ 43 w 43"/>
                <a:gd name="T11" fmla="*/ 2 h 59"/>
                <a:gd name="T12" fmla="*/ 40 w 43"/>
                <a:gd name="T13" fmla="*/ 9 h 59"/>
                <a:gd name="T14" fmla="*/ 31 w 43"/>
                <a:gd name="T15" fmla="*/ 8 h 59"/>
                <a:gd name="T16" fmla="*/ 27 w 43"/>
                <a:gd name="T17" fmla="*/ 15 h 59"/>
                <a:gd name="T18" fmla="*/ 21 w 43"/>
                <a:gd name="T19" fmla="*/ 16 h 59"/>
                <a:gd name="T20" fmla="*/ 17 w 43"/>
                <a:gd name="T21" fmla="*/ 14 h 59"/>
                <a:gd name="T22" fmla="*/ 21 w 43"/>
                <a:gd name="T23" fmla="*/ 23 h 59"/>
                <a:gd name="T24" fmla="*/ 23 w 43"/>
                <a:gd name="T25" fmla="*/ 28 h 59"/>
                <a:gd name="T26" fmla="*/ 25 w 43"/>
                <a:gd name="T27" fmla="*/ 36 h 59"/>
                <a:gd name="T28" fmla="*/ 19 w 43"/>
                <a:gd name="T29" fmla="*/ 34 h 59"/>
                <a:gd name="T30" fmla="*/ 19 w 43"/>
                <a:gd name="T31" fmla="*/ 39 h 59"/>
                <a:gd name="T32" fmla="*/ 19 w 43"/>
                <a:gd name="T33" fmla="*/ 46 h 59"/>
                <a:gd name="T34" fmla="*/ 17 w 43"/>
                <a:gd name="T35" fmla="*/ 43 h 59"/>
                <a:gd name="T36" fmla="*/ 15 w 43"/>
                <a:gd name="T37" fmla="*/ 46 h 59"/>
                <a:gd name="T38" fmla="*/ 14 w 43"/>
                <a:gd name="T39" fmla="*/ 44 h 59"/>
                <a:gd name="T40" fmla="*/ 12 w 43"/>
                <a:gd name="T41" fmla="*/ 42 h 59"/>
                <a:gd name="T42" fmla="*/ 11 w 43"/>
                <a:gd name="T43" fmla="*/ 44 h 59"/>
                <a:gd name="T44" fmla="*/ 8 w 43"/>
                <a:gd name="T45" fmla="*/ 40 h 59"/>
                <a:gd name="T46" fmla="*/ 9 w 43"/>
                <a:gd name="T47" fmla="*/ 37 h 59"/>
                <a:gd name="T48" fmla="*/ 7 w 43"/>
                <a:gd name="T49" fmla="*/ 37 h 59"/>
                <a:gd name="T50" fmla="*/ 7 w 43"/>
                <a:gd name="T51" fmla="*/ 33 h 59"/>
                <a:gd name="T52" fmla="*/ 9 w 43"/>
                <a:gd name="T53" fmla="*/ 32 h 59"/>
                <a:gd name="T54" fmla="*/ 12 w 43"/>
                <a:gd name="T55" fmla="*/ 31 h 59"/>
                <a:gd name="T56" fmla="*/ 14 w 43"/>
                <a:gd name="T57" fmla="*/ 32 h 59"/>
                <a:gd name="T58" fmla="*/ 13 w 43"/>
                <a:gd name="T59" fmla="*/ 31 h 59"/>
                <a:gd name="T60" fmla="*/ 9 w 43"/>
                <a:gd name="T61" fmla="*/ 31 h 59"/>
                <a:gd name="T62" fmla="*/ 3 w 43"/>
                <a:gd name="T63" fmla="*/ 27 h 59"/>
                <a:gd name="T64" fmla="*/ 3 w 43"/>
                <a:gd name="T65" fmla="*/ 25 h 59"/>
                <a:gd name="T66" fmla="*/ 0 w 43"/>
                <a:gd name="T67" fmla="*/ 20 h 59"/>
                <a:gd name="T68" fmla="*/ 3 w 43"/>
                <a:gd name="T69" fmla="*/ 13 h 59"/>
                <a:gd name="T70" fmla="*/ 6 w 43"/>
                <a:gd name="T71" fmla="*/ 9 h 59"/>
                <a:gd name="T72" fmla="*/ 12 w 43"/>
                <a:gd name="T73" fmla="*/ 7 h 59"/>
                <a:gd name="T74" fmla="*/ 17 w 43"/>
                <a:gd name="T75" fmla="*/ 4 h 59"/>
                <a:gd name="T76" fmla="*/ 23 w 43"/>
                <a:gd name="T77" fmla="*/ 4 h 59"/>
                <a:gd name="T78" fmla="*/ 34 w 43"/>
                <a:gd name="T79" fmla="*/ 5 h 59"/>
                <a:gd name="T80" fmla="*/ 40 w 43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8"/>
            <p:cNvSpPr>
              <a:spLocks/>
            </p:cNvSpPr>
            <p:nvPr/>
          </p:nvSpPr>
          <p:spPr bwMode="auto">
            <a:xfrm>
              <a:off x="3646827" y="5549789"/>
              <a:ext cx="340945" cy="370366"/>
            </a:xfrm>
            <a:custGeom>
              <a:avLst/>
              <a:gdLst>
                <a:gd name="T0" fmla="*/ 188 w 197"/>
                <a:gd name="T1" fmla="*/ 69 h 214"/>
                <a:gd name="T2" fmla="*/ 184 w 197"/>
                <a:gd name="T3" fmla="*/ 66 h 214"/>
                <a:gd name="T4" fmla="*/ 163 w 197"/>
                <a:gd name="T5" fmla="*/ 74 h 214"/>
                <a:gd name="T6" fmla="*/ 161 w 197"/>
                <a:gd name="T7" fmla="*/ 81 h 214"/>
                <a:gd name="T8" fmla="*/ 145 w 197"/>
                <a:gd name="T9" fmla="*/ 83 h 214"/>
                <a:gd name="T10" fmla="*/ 139 w 197"/>
                <a:gd name="T11" fmla="*/ 73 h 214"/>
                <a:gd name="T12" fmla="*/ 134 w 197"/>
                <a:gd name="T13" fmla="*/ 81 h 214"/>
                <a:gd name="T14" fmla="*/ 121 w 197"/>
                <a:gd name="T15" fmla="*/ 84 h 214"/>
                <a:gd name="T16" fmla="*/ 101 w 197"/>
                <a:gd name="T17" fmla="*/ 78 h 214"/>
                <a:gd name="T18" fmla="*/ 81 w 197"/>
                <a:gd name="T19" fmla="*/ 67 h 214"/>
                <a:gd name="T20" fmla="*/ 78 w 197"/>
                <a:gd name="T21" fmla="*/ 51 h 214"/>
                <a:gd name="T22" fmla="*/ 74 w 197"/>
                <a:gd name="T23" fmla="*/ 38 h 214"/>
                <a:gd name="T24" fmla="*/ 72 w 197"/>
                <a:gd name="T25" fmla="*/ 26 h 214"/>
                <a:gd name="T26" fmla="*/ 80 w 197"/>
                <a:gd name="T27" fmla="*/ 21 h 214"/>
                <a:gd name="T28" fmla="*/ 65 w 197"/>
                <a:gd name="T29" fmla="*/ 14 h 214"/>
                <a:gd name="T30" fmla="*/ 54 w 197"/>
                <a:gd name="T31" fmla="*/ 11 h 214"/>
                <a:gd name="T32" fmla="*/ 43 w 197"/>
                <a:gd name="T33" fmla="*/ 2 h 214"/>
                <a:gd name="T34" fmla="*/ 36 w 197"/>
                <a:gd name="T35" fmla="*/ 4 h 214"/>
                <a:gd name="T36" fmla="*/ 33 w 197"/>
                <a:gd name="T37" fmla="*/ 12 h 214"/>
                <a:gd name="T38" fmla="*/ 36 w 197"/>
                <a:gd name="T39" fmla="*/ 34 h 214"/>
                <a:gd name="T40" fmla="*/ 42 w 197"/>
                <a:gd name="T41" fmla="*/ 37 h 214"/>
                <a:gd name="T42" fmla="*/ 42 w 197"/>
                <a:gd name="T43" fmla="*/ 50 h 214"/>
                <a:gd name="T44" fmla="*/ 24 w 197"/>
                <a:gd name="T45" fmla="*/ 74 h 214"/>
                <a:gd name="T46" fmla="*/ 13 w 197"/>
                <a:gd name="T47" fmla="*/ 84 h 214"/>
                <a:gd name="T48" fmla="*/ 19 w 197"/>
                <a:gd name="T49" fmla="*/ 99 h 214"/>
                <a:gd name="T50" fmla="*/ 8 w 197"/>
                <a:gd name="T51" fmla="*/ 112 h 214"/>
                <a:gd name="T52" fmla="*/ 16 w 197"/>
                <a:gd name="T53" fmla="*/ 125 h 214"/>
                <a:gd name="T54" fmla="*/ 31 w 197"/>
                <a:gd name="T55" fmla="*/ 128 h 214"/>
                <a:gd name="T56" fmla="*/ 36 w 197"/>
                <a:gd name="T57" fmla="*/ 160 h 214"/>
                <a:gd name="T58" fmla="*/ 46 w 197"/>
                <a:gd name="T59" fmla="*/ 182 h 214"/>
                <a:gd name="T60" fmla="*/ 54 w 197"/>
                <a:gd name="T61" fmla="*/ 199 h 214"/>
                <a:gd name="T62" fmla="*/ 66 w 197"/>
                <a:gd name="T63" fmla="*/ 212 h 214"/>
                <a:gd name="T64" fmla="*/ 72 w 197"/>
                <a:gd name="T65" fmla="*/ 203 h 214"/>
                <a:gd name="T66" fmla="*/ 78 w 197"/>
                <a:gd name="T67" fmla="*/ 186 h 214"/>
                <a:gd name="T68" fmla="*/ 80 w 197"/>
                <a:gd name="T69" fmla="*/ 166 h 214"/>
                <a:gd name="T70" fmla="*/ 91 w 197"/>
                <a:gd name="T71" fmla="*/ 157 h 214"/>
                <a:gd name="T72" fmla="*/ 101 w 197"/>
                <a:gd name="T73" fmla="*/ 148 h 214"/>
                <a:gd name="T74" fmla="*/ 123 w 197"/>
                <a:gd name="T75" fmla="*/ 131 h 214"/>
                <a:gd name="T76" fmla="*/ 135 w 197"/>
                <a:gd name="T77" fmla="*/ 119 h 214"/>
                <a:gd name="T78" fmla="*/ 139 w 197"/>
                <a:gd name="T79" fmla="*/ 110 h 214"/>
                <a:gd name="T80" fmla="*/ 134 w 197"/>
                <a:gd name="T81" fmla="*/ 99 h 214"/>
                <a:gd name="T82" fmla="*/ 135 w 197"/>
                <a:gd name="T83" fmla="*/ 90 h 214"/>
                <a:gd name="T84" fmla="*/ 146 w 197"/>
                <a:gd name="T85" fmla="*/ 89 h 214"/>
                <a:gd name="T86" fmla="*/ 159 w 197"/>
                <a:gd name="T87" fmla="*/ 95 h 214"/>
                <a:gd name="T88" fmla="*/ 157 w 197"/>
                <a:gd name="T89" fmla="*/ 102 h 214"/>
                <a:gd name="T90" fmla="*/ 159 w 197"/>
                <a:gd name="T91" fmla="*/ 106 h 214"/>
                <a:gd name="T92" fmla="*/ 168 w 197"/>
                <a:gd name="T93" fmla="*/ 115 h 214"/>
                <a:gd name="T94" fmla="*/ 169 w 197"/>
                <a:gd name="T95" fmla="*/ 102 h 214"/>
                <a:gd name="T96" fmla="*/ 177 w 197"/>
                <a:gd name="T97" fmla="*/ 95 h 214"/>
                <a:gd name="T98" fmla="*/ 190 w 197"/>
                <a:gd name="T99" fmla="*/ 79 h 214"/>
                <a:gd name="T100" fmla="*/ 197 w 197"/>
                <a:gd name="T101" fmla="*/ 7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0"/>
            <p:cNvSpPr>
              <a:spLocks/>
            </p:cNvSpPr>
            <p:nvPr/>
          </p:nvSpPr>
          <p:spPr bwMode="auto">
            <a:xfrm>
              <a:off x="3368187" y="5513445"/>
              <a:ext cx="221527" cy="200759"/>
            </a:xfrm>
            <a:custGeom>
              <a:avLst/>
              <a:gdLst>
                <a:gd name="T0" fmla="*/ 72 w 128"/>
                <a:gd name="T1" fmla="*/ 19 h 116"/>
                <a:gd name="T2" fmla="*/ 81 w 128"/>
                <a:gd name="T3" fmla="*/ 14 h 116"/>
                <a:gd name="T4" fmla="*/ 88 w 128"/>
                <a:gd name="T5" fmla="*/ 14 h 116"/>
                <a:gd name="T6" fmla="*/ 102 w 128"/>
                <a:gd name="T7" fmla="*/ 19 h 116"/>
                <a:gd name="T8" fmla="*/ 114 w 128"/>
                <a:gd name="T9" fmla="*/ 26 h 116"/>
                <a:gd name="T10" fmla="*/ 113 w 128"/>
                <a:gd name="T11" fmla="*/ 44 h 116"/>
                <a:gd name="T12" fmla="*/ 113 w 128"/>
                <a:gd name="T13" fmla="*/ 50 h 116"/>
                <a:gd name="T14" fmla="*/ 113 w 128"/>
                <a:gd name="T15" fmla="*/ 61 h 116"/>
                <a:gd name="T16" fmla="*/ 117 w 128"/>
                <a:gd name="T17" fmla="*/ 69 h 116"/>
                <a:gd name="T18" fmla="*/ 113 w 128"/>
                <a:gd name="T19" fmla="*/ 81 h 116"/>
                <a:gd name="T20" fmla="*/ 119 w 128"/>
                <a:gd name="T21" fmla="*/ 89 h 116"/>
                <a:gd name="T22" fmla="*/ 125 w 128"/>
                <a:gd name="T23" fmla="*/ 99 h 116"/>
                <a:gd name="T24" fmla="*/ 128 w 128"/>
                <a:gd name="T25" fmla="*/ 104 h 116"/>
                <a:gd name="T26" fmla="*/ 116 w 128"/>
                <a:gd name="T27" fmla="*/ 116 h 116"/>
                <a:gd name="T28" fmla="*/ 97 w 128"/>
                <a:gd name="T29" fmla="*/ 112 h 116"/>
                <a:gd name="T30" fmla="*/ 86 w 128"/>
                <a:gd name="T31" fmla="*/ 102 h 116"/>
                <a:gd name="T32" fmla="*/ 78 w 128"/>
                <a:gd name="T33" fmla="*/ 102 h 116"/>
                <a:gd name="T34" fmla="*/ 63 w 128"/>
                <a:gd name="T35" fmla="*/ 102 h 116"/>
                <a:gd name="T36" fmla="*/ 50 w 128"/>
                <a:gd name="T37" fmla="*/ 95 h 116"/>
                <a:gd name="T38" fmla="*/ 40 w 128"/>
                <a:gd name="T39" fmla="*/ 77 h 116"/>
                <a:gd name="T40" fmla="*/ 33 w 128"/>
                <a:gd name="T41" fmla="*/ 76 h 116"/>
                <a:gd name="T42" fmla="*/ 27 w 128"/>
                <a:gd name="T43" fmla="*/ 76 h 116"/>
                <a:gd name="T44" fmla="*/ 24 w 128"/>
                <a:gd name="T45" fmla="*/ 71 h 116"/>
                <a:gd name="T46" fmla="*/ 22 w 128"/>
                <a:gd name="T47" fmla="*/ 59 h 116"/>
                <a:gd name="T48" fmla="*/ 9 w 128"/>
                <a:gd name="T49" fmla="*/ 48 h 116"/>
                <a:gd name="T50" fmla="*/ 14 w 128"/>
                <a:gd name="T51" fmla="*/ 38 h 116"/>
                <a:gd name="T52" fmla="*/ 9 w 128"/>
                <a:gd name="T53" fmla="*/ 31 h 116"/>
                <a:gd name="T54" fmla="*/ 0 w 128"/>
                <a:gd name="T55" fmla="*/ 14 h 116"/>
                <a:gd name="T56" fmla="*/ 0 w 128"/>
                <a:gd name="T57" fmla="*/ 2 h 116"/>
                <a:gd name="T58" fmla="*/ 5 w 128"/>
                <a:gd name="T59" fmla="*/ 3 h 116"/>
                <a:gd name="T60" fmla="*/ 14 w 128"/>
                <a:gd name="T61" fmla="*/ 8 h 116"/>
                <a:gd name="T62" fmla="*/ 24 w 128"/>
                <a:gd name="T63" fmla="*/ 1 h 116"/>
                <a:gd name="T64" fmla="*/ 28 w 128"/>
                <a:gd name="T65" fmla="*/ 3 h 116"/>
                <a:gd name="T66" fmla="*/ 31 w 128"/>
                <a:gd name="T67" fmla="*/ 12 h 116"/>
                <a:gd name="T68" fmla="*/ 34 w 128"/>
                <a:gd name="T69" fmla="*/ 18 h 116"/>
                <a:gd name="T70" fmla="*/ 45 w 128"/>
                <a:gd name="T71" fmla="*/ 24 h 116"/>
                <a:gd name="T72" fmla="*/ 66 w 128"/>
                <a:gd name="T73" fmla="*/ 2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1"/>
            <p:cNvSpPr>
              <a:spLocks/>
            </p:cNvSpPr>
            <p:nvPr/>
          </p:nvSpPr>
          <p:spPr bwMode="auto">
            <a:xfrm>
              <a:off x="2573805" y="4971741"/>
              <a:ext cx="124609" cy="83073"/>
            </a:xfrm>
            <a:custGeom>
              <a:avLst/>
              <a:gdLst>
                <a:gd name="T0" fmla="*/ 66 w 72"/>
                <a:gd name="T1" fmla="*/ 1 h 48"/>
                <a:gd name="T2" fmla="*/ 64 w 72"/>
                <a:gd name="T3" fmla="*/ 12 h 48"/>
                <a:gd name="T4" fmla="*/ 72 w 72"/>
                <a:gd name="T5" fmla="*/ 23 h 48"/>
                <a:gd name="T6" fmla="*/ 63 w 72"/>
                <a:gd name="T7" fmla="*/ 35 h 48"/>
                <a:gd name="T8" fmla="*/ 44 w 72"/>
                <a:gd name="T9" fmla="*/ 46 h 48"/>
                <a:gd name="T10" fmla="*/ 38 w 72"/>
                <a:gd name="T11" fmla="*/ 48 h 48"/>
                <a:gd name="T12" fmla="*/ 29 w 72"/>
                <a:gd name="T13" fmla="*/ 46 h 48"/>
                <a:gd name="T14" fmla="*/ 11 w 72"/>
                <a:gd name="T15" fmla="*/ 41 h 48"/>
                <a:gd name="T16" fmla="*/ 17 w 72"/>
                <a:gd name="T17" fmla="*/ 35 h 48"/>
                <a:gd name="T18" fmla="*/ 3 w 72"/>
                <a:gd name="T19" fmla="*/ 26 h 48"/>
                <a:gd name="T20" fmla="*/ 15 w 72"/>
                <a:gd name="T21" fmla="*/ 24 h 48"/>
                <a:gd name="T22" fmla="*/ 15 w 72"/>
                <a:gd name="T23" fmla="*/ 19 h 48"/>
                <a:gd name="T24" fmla="*/ 0 w 72"/>
                <a:gd name="T25" fmla="*/ 15 h 48"/>
                <a:gd name="T26" fmla="*/ 5 w 72"/>
                <a:gd name="T27" fmla="*/ 4 h 48"/>
                <a:gd name="T28" fmla="*/ 15 w 72"/>
                <a:gd name="T29" fmla="*/ 2 h 48"/>
                <a:gd name="T30" fmla="*/ 26 w 72"/>
                <a:gd name="T31" fmla="*/ 13 h 48"/>
                <a:gd name="T32" fmla="*/ 35 w 72"/>
                <a:gd name="T33" fmla="*/ 4 h 48"/>
                <a:gd name="T34" fmla="*/ 44 w 72"/>
                <a:gd name="T35" fmla="*/ 9 h 48"/>
                <a:gd name="T36" fmla="*/ 55 w 72"/>
                <a:gd name="T37" fmla="*/ 0 h 48"/>
                <a:gd name="T38" fmla="*/ 66 w 72"/>
                <a:gd name="T3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2"/>
            <p:cNvSpPr>
              <a:spLocks noEditPoints="1"/>
            </p:cNvSpPr>
            <p:nvPr/>
          </p:nvSpPr>
          <p:spPr bwMode="auto">
            <a:xfrm>
              <a:off x="2933787" y="5394027"/>
              <a:ext cx="138454" cy="164415"/>
            </a:xfrm>
            <a:custGeom>
              <a:avLst/>
              <a:gdLst>
                <a:gd name="T0" fmla="*/ 57 w 80"/>
                <a:gd name="T1" fmla="*/ 88 h 95"/>
                <a:gd name="T2" fmla="*/ 57 w 80"/>
                <a:gd name="T3" fmla="*/ 95 h 95"/>
                <a:gd name="T4" fmla="*/ 48 w 80"/>
                <a:gd name="T5" fmla="*/ 90 h 95"/>
                <a:gd name="T6" fmla="*/ 40 w 80"/>
                <a:gd name="T7" fmla="*/ 82 h 95"/>
                <a:gd name="T8" fmla="*/ 54 w 80"/>
                <a:gd name="T9" fmla="*/ 82 h 95"/>
                <a:gd name="T10" fmla="*/ 17 w 80"/>
                <a:gd name="T11" fmla="*/ 55 h 95"/>
                <a:gd name="T12" fmla="*/ 21 w 80"/>
                <a:gd name="T13" fmla="*/ 73 h 95"/>
                <a:gd name="T14" fmla="*/ 15 w 80"/>
                <a:gd name="T15" fmla="*/ 76 h 95"/>
                <a:gd name="T16" fmla="*/ 12 w 80"/>
                <a:gd name="T17" fmla="*/ 63 h 95"/>
                <a:gd name="T18" fmla="*/ 13 w 80"/>
                <a:gd name="T19" fmla="*/ 58 h 95"/>
                <a:gd name="T20" fmla="*/ 39 w 80"/>
                <a:gd name="T21" fmla="*/ 3 h 95"/>
                <a:gd name="T22" fmla="*/ 47 w 80"/>
                <a:gd name="T23" fmla="*/ 11 h 95"/>
                <a:gd name="T24" fmla="*/ 44 w 80"/>
                <a:gd name="T25" fmla="*/ 13 h 95"/>
                <a:gd name="T26" fmla="*/ 39 w 80"/>
                <a:gd name="T27" fmla="*/ 21 h 95"/>
                <a:gd name="T28" fmla="*/ 40 w 80"/>
                <a:gd name="T29" fmla="*/ 29 h 95"/>
                <a:gd name="T30" fmla="*/ 50 w 80"/>
                <a:gd name="T31" fmla="*/ 41 h 95"/>
                <a:gd name="T32" fmla="*/ 62 w 80"/>
                <a:gd name="T33" fmla="*/ 48 h 95"/>
                <a:gd name="T34" fmla="*/ 62 w 80"/>
                <a:gd name="T35" fmla="*/ 53 h 95"/>
                <a:gd name="T36" fmla="*/ 73 w 80"/>
                <a:gd name="T37" fmla="*/ 58 h 95"/>
                <a:gd name="T38" fmla="*/ 80 w 80"/>
                <a:gd name="T39" fmla="*/ 65 h 95"/>
                <a:gd name="T40" fmla="*/ 74 w 80"/>
                <a:gd name="T41" fmla="*/ 64 h 95"/>
                <a:gd name="T42" fmla="*/ 65 w 80"/>
                <a:gd name="T43" fmla="*/ 67 h 95"/>
                <a:gd name="T44" fmla="*/ 70 w 80"/>
                <a:gd name="T45" fmla="*/ 76 h 95"/>
                <a:gd name="T46" fmla="*/ 63 w 80"/>
                <a:gd name="T47" fmla="*/ 83 h 95"/>
                <a:gd name="T48" fmla="*/ 61 w 80"/>
                <a:gd name="T49" fmla="*/ 82 h 95"/>
                <a:gd name="T50" fmla="*/ 63 w 80"/>
                <a:gd name="T51" fmla="*/ 75 h 95"/>
                <a:gd name="T52" fmla="*/ 59 w 80"/>
                <a:gd name="T53" fmla="*/ 66 h 95"/>
                <a:gd name="T54" fmla="*/ 54 w 80"/>
                <a:gd name="T55" fmla="*/ 60 h 95"/>
                <a:gd name="T56" fmla="*/ 47 w 80"/>
                <a:gd name="T57" fmla="*/ 55 h 95"/>
                <a:gd name="T58" fmla="*/ 36 w 80"/>
                <a:gd name="T59" fmla="*/ 50 h 95"/>
                <a:gd name="T60" fmla="*/ 26 w 80"/>
                <a:gd name="T61" fmla="*/ 40 h 95"/>
                <a:gd name="T62" fmla="*/ 21 w 80"/>
                <a:gd name="T63" fmla="*/ 30 h 95"/>
                <a:gd name="T64" fmla="*/ 12 w 80"/>
                <a:gd name="T65" fmla="*/ 28 h 95"/>
                <a:gd name="T66" fmla="*/ 5 w 80"/>
                <a:gd name="T67" fmla="*/ 32 h 95"/>
                <a:gd name="T68" fmla="*/ 3 w 80"/>
                <a:gd name="T69" fmla="*/ 28 h 95"/>
                <a:gd name="T70" fmla="*/ 3 w 80"/>
                <a:gd name="T71" fmla="*/ 18 h 95"/>
                <a:gd name="T72" fmla="*/ 1 w 80"/>
                <a:gd name="T73" fmla="*/ 11 h 95"/>
                <a:gd name="T74" fmla="*/ 7 w 80"/>
                <a:gd name="T75" fmla="*/ 13 h 95"/>
                <a:gd name="T76" fmla="*/ 12 w 80"/>
                <a:gd name="T77" fmla="*/ 11 h 95"/>
                <a:gd name="T78" fmla="*/ 17 w 80"/>
                <a:gd name="T79" fmla="*/ 7 h 95"/>
                <a:gd name="T80" fmla="*/ 26 w 80"/>
                <a:gd name="T81" fmla="*/ 7 h 95"/>
                <a:gd name="T82" fmla="*/ 29 w 80"/>
                <a:gd name="T83" fmla="*/ 3 h 95"/>
                <a:gd name="T84" fmla="*/ 36 w 80"/>
                <a:gd name="T8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5"/>
            <p:cNvSpPr>
              <a:spLocks noEditPoints="1"/>
            </p:cNvSpPr>
            <p:nvPr/>
          </p:nvSpPr>
          <p:spPr bwMode="auto">
            <a:xfrm>
              <a:off x="4358136" y="5419988"/>
              <a:ext cx="186913" cy="216336"/>
            </a:xfrm>
            <a:custGeom>
              <a:avLst/>
              <a:gdLst>
                <a:gd name="T0" fmla="*/ 36 w 108"/>
                <a:gd name="T1" fmla="*/ 103 h 125"/>
                <a:gd name="T2" fmla="*/ 30 w 108"/>
                <a:gd name="T3" fmla="*/ 106 h 125"/>
                <a:gd name="T4" fmla="*/ 24 w 108"/>
                <a:gd name="T5" fmla="*/ 112 h 125"/>
                <a:gd name="T6" fmla="*/ 20 w 108"/>
                <a:gd name="T7" fmla="*/ 106 h 125"/>
                <a:gd name="T8" fmla="*/ 27 w 108"/>
                <a:gd name="T9" fmla="*/ 102 h 125"/>
                <a:gd name="T10" fmla="*/ 35 w 108"/>
                <a:gd name="T11" fmla="*/ 100 h 125"/>
                <a:gd name="T12" fmla="*/ 74 w 108"/>
                <a:gd name="T13" fmla="*/ 83 h 125"/>
                <a:gd name="T14" fmla="*/ 73 w 108"/>
                <a:gd name="T15" fmla="*/ 92 h 125"/>
                <a:gd name="T16" fmla="*/ 53 w 108"/>
                <a:gd name="T17" fmla="*/ 96 h 125"/>
                <a:gd name="T18" fmla="*/ 38 w 108"/>
                <a:gd name="T19" fmla="*/ 102 h 125"/>
                <a:gd name="T20" fmla="*/ 26 w 108"/>
                <a:gd name="T21" fmla="*/ 98 h 125"/>
                <a:gd name="T22" fmla="*/ 10 w 108"/>
                <a:gd name="T23" fmla="*/ 102 h 125"/>
                <a:gd name="T24" fmla="*/ 13 w 108"/>
                <a:gd name="T25" fmla="*/ 121 h 125"/>
                <a:gd name="T26" fmla="*/ 6 w 108"/>
                <a:gd name="T27" fmla="*/ 121 h 125"/>
                <a:gd name="T28" fmla="*/ 3 w 108"/>
                <a:gd name="T29" fmla="*/ 113 h 125"/>
                <a:gd name="T30" fmla="*/ 7 w 108"/>
                <a:gd name="T31" fmla="*/ 104 h 125"/>
                <a:gd name="T32" fmla="*/ 16 w 108"/>
                <a:gd name="T33" fmla="*/ 95 h 125"/>
                <a:gd name="T34" fmla="*/ 35 w 108"/>
                <a:gd name="T35" fmla="*/ 87 h 125"/>
                <a:gd name="T36" fmla="*/ 49 w 108"/>
                <a:gd name="T37" fmla="*/ 74 h 125"/>
                <a:gd name="T38" fmla="*/ 64 w 108"/>
                <a:gd name="T39" fmla="*/ 69 h 125"/>
                <a:gd name="T40" fmla="*/ 71 w 108"/>
                <a:gd name="T41" fmla="*/ 56 h 125"/>
                <a:gd name="T42" fmla="*/ 73 w 108"/>
                <a:gd name="T43" fmla="*/ 40 h 125"/>
                <a:gd name="T44" fmla="*/ 84 w 108"/>
                <a:gd name="T45" fmla="*/ 51 h 125"/>
                <a:gd name="T46" fmla="*/ 77 w 108"/>
                <a:gd name="T47" fmla="*/ 67 h 125"/>
                <a:gd name="T48" fmla="*/ 97 w 108"/>
                <a:gd name="T49" fmla="*/ 14 h 125"/>
                <a:gd name="T50" fmla="*/ 107 w 108"/>
                <a:gd name="T51" fmla="*/ 11 h 125"/>
                <a:gd name="T52" fmla="*/ 99 w 108"/>
                <a:gd name="T53" fmla="*/ 25 h 125"/>
                <a:gd name="T54" fmla="*/ 82 w 108"/>
                <a:gd name="T55" fmla="*/ 27 h 125"/>
                <a:gd name="T56" fmla="*/ 71 w 108"/>
                <a:gd name="T57" fmla="*/ 37 h 125"/>
                <a:gd name="T58" fmla="*/ 73 w 108"/>
                <a:gd name="T59" fmla="*/ 21 h 125"/>
                <a:gd name="T60" fmla="*/ 82 w 108"/>
                <a:gd name="T61" fmla="*/ 8 h 125"/>
                <a:gd name="T62" fmla="*/ 93 w 108"/>
                <a:gd name="T6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0"/>
            <p:cNvSpPr>
              <a:spLocks/>
            </p:cNvSpPr>
            <p:nvPr/>
          </p:nvSpPr>
          <p:spPr bwMode="auto">
            <a:xfrm>
              <a:off x="3875277" y="5305763"/>
              <a:ext cx="372097" cy="178261"/>
            </a:xfrm>
            <a:custGeom>
              <a:avLst/>
              <a:gdLst>
                <a:gd name="T0" fmla="*/ 7 w 215"/>
                <a:gd name="T1" fmla="*/ 28 h 103"/>
                <a:gd name="T2" fmla="*/ 30 w 215"/>
                <a:gd name="T3" fmla="*/ 13 h 103"/>
                <a:gd name="T4" fmla="*/ 43 w 215"/>
                <a:gd name="T5" fmla="*/ 17 h 103"/>
                <a:gd name="T6" fmla="*/ 54 w 215"/>
                <a:gd name="T7" fmla="*/ 22 h 103"/>
                <a:gd name="T8" fmla="*/ 70 w 215"/>
                <a:gd name="T9" fmla="*/ 18 h 103"/>
                <a:gd name="T10" fmla="*/ 74 w 215"/>
                <a:gd name="T11" fmla="*/ 0 h 103"/>
                <a:gd name="T12" fmla="*/ 88 w 215"/>
                <a:gd name="T13" fmla="*/ 6 h 103"/>
                <a:gd name="T14" fmla="*/ 97 w 215"/>
                <a:gd name="T15" fmla="*/ 17 h 103"/>
                <a:gd name="T16" fmla="*/ 113 w 215"/>
                <a:gd name="T17" fmla="*/ 19 h 103"/>
                <a:gd name="T18" fmla="*/ 128 w 215"/>
                <a:gd name="T19" fmla="*/ 19 h 103"/>
                <a:gd name="T20" fmla="*/ 138 w 215"/>
                <a:gd name="T21" fmla="*/ 29 h 103"/>
                <a:gd name="T22" fmla="*/ 153 w 215"/>
                <a:gd name="T23" fmla="*/ 31 h 103"/>
                <a:gd name="T24" fmla="*/ 169 w 215"/>
                <a:gd name="T25" fmla="*/ 27 h 103"/>
                <a:gd name="T26" fmla="*/ 182 w 215"/>
                <a:gd name="T27" fmla="*/ 21 h 103"/>
                <a:gd name="T28" fmla="*/ 194 w 215"/>
                <a:gd name="T29" fmla="*/ 23 h 103"/>
                <a:gd name="T30" fmla="*/ 186 w 215"/>
                <a:gd name="T31" fmla="*/ 41 h 103"/>
                <a:gd name="T32" fmla="*/ 192 w 215"/>
                <a:gd name="T33" fmla="*/ 43 h 103"/>
                <a:gd name="T34" fmla="*/ 202 w 215"/>
                <a:gd name="T35" fmla="*/ 42 h 103"/>
                <a:gd name="T36" fmla="*/ 215 w 215"/>
                <a:gd name="T37" fmla="*/ 52 h 103"/>
                <a:gd name="T38" fmla="*/ 209 w 215"/>
                <a:gd name="T39" fmla="*/ 54 h 103"/>
                <a:gd name="T40" fmla="*/ 194 w 215"/>
                <a:gd name="T41" fmla="*/ 58 h 103"/>
                <a:gd name="T42" fmla="*/ 178 w 215"/>
                <a:gd name="T43" fmla="*/ 69 h 103"/>
                <a:gd name="T44" fmla="*/ 165 w 215"/>
                <a:gd name="T45" fmla="*/ 71 h 103"/>
                <a:gd name="T46" fmla="*/ 158 w 215"/>
                <a:gd name="T47" fmla="*/ 76 h 103"/>
                <a:gd name="T48" fmla="*/ 161 w 215"/>
                <a:gd name="T49" fmla="*/ 83 h 103"/>
                <a:gd name="T50" fmla="*/ 152 w 215"/>
                <a:gd name="T51" fmla="*/ 92 h 103"/>
                <a:gd name="T52" fmla="*/ 134 w 215"/>
                <a:gd name="T53" fmla="*/ 95 h 103"/>
                <a:gd name="T54" fmla="*/ 116 w 215"/>
                <a:gd name="T55" fmla="*/ 103 h 103"/>
                <a:gd name="T56" fmla="*/ 103 w 215"/>
                <a:gd name="T57" fmla="*/ 100 h 103"/>
                <a:gd name="T58" fmla="*/ 88 w 215"/>
                <a:gd name="T59" fmla="*/ 93 h 103"/>
                <a:gd name="T60" fmla="*/ 65 w 215"/>
                <a:gd name="T61" fmla="*/ 93 h 103"/>
                <a:gd name="T62" fmla="*/ 54 w 215"/>
                <a:gd name="T63" fmla="*/ 87 h 103"/>
                <a:gd name="T64" fmla="*/ 47 w 215"/>
                <a:gd name="T65" fmla="*/ 77 h 103"/>
                <a:gd name="T66" fmla="*/ 29 w 215"/>
                <a:gd name="T67" fmla="*/ 70 h 103"/>
                <a:gd name="T68" fmla="*/ 19 w 215"/>
                <a:gd name="T69" fmla="*/ 65 h 103"/>
                <a:gd name="T70" fmla="*/ 17 w 215"/>
                <a:gd name="T71" fmla="*/ 46 h 103"/>
                <a:gd name="T72" fmla="*/ 2 w 215"/>
                <a:gd name="T73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25"/>
            <p:cNvSpPr>
              <a:spLocks noEditPoints="1"/>
            </p:cNvSpPr>
            <p:nvPr/>
          </p:nvSpPr>
          <p:spPr bwMode="auto">
            <a:xfrm>
              <a:off x="3459913" y="5696897"/>
              <a:ext cx="89995" cy="121148"/>
            </a:xfrm>
            <a:custGeom>
              <a:avLst/>
              <a:gdLst>
                <a:gd name="T0" fmla="*/ 46 w 52"/>
                <a:gd name="T1" fmla="*/ 39 h 70"/>
                <a:gd name="T2" fmla="*/ 44 w 52"/>
                <a:gd name="T3" fmla="*/ 43 h 70"/>
                <a:gd name="T4" fmla="*/ 40 w 52"/>
                <a:gd name="T5" fmla="*/ 43 h 70"/>
                <a:gd name="T6" fmla="*/ 39 w 52"/>
                <a:gd name="T7" fmla="*/ 45 h 70"/>
                <a:gd name="T8" fmla="*/ 38 w 52"/>
                <a:gd name="T9" fmla="*/ 48 h 70"/>
                <a:gd name="T10" fmla="*/ 39 w 52"/>
                <a:gd name="T11" fmla="*/ 53 h 70"/>
                <a:gd name="T12" fmla="*/ 38 w 52"/>
                <a:gd name="T13" fmla="*/ 54 h 70"/>
                <a:gd name="T14" fmla="*/ 35 w 52"/>
                <a:gd name="T15" fmla="*/ 54 h 70"/>
                <a:gd name="T16" fmla="*/ 31 w 52"/>
                <a:gd name="T17" fmla="*/ 57 h 70"/>
                <a:gd name="T18" fmla="*/ 31 w 52"/>
                <a:gd name="T19" fmla="*/ 60 h 70"/>
                <a:gd name="T20" fmla="*/ 28 w 52"/>
                <a:gd name="T21" fmla="*/ 62 h 70"/>
                <a:gd name="T22" fmla="*/ 25 w 52"/>
                <a:gd name="T23" fmla="*/ 62 h 70"/>
                <a:gd name="T24" fmla="*/ 22 w 52"/>
                <a:gd name="T25" fmla="*/ 63 h 70"/>
                <a:gd name="T26" fmla="*/ 22 w 52"/>
                <a:gd name="T27" fmla="*/ 66 h 70"/>
                <a:gd name="T28" fmla="*/ 19 w 52"/>
                <a:gd name="T29" fmla="*/ 68 h 70"/>
                <a:gd name="T30" fmla="*/ 15 w 52"/>
                <a:gd name="T31" fmla="*/ 68 h 70"/>
                <a:gd name="T32" fmla="*/ 10 w 52"/>
                <a:gd name="T33" fmla="*/ 70 h 70"/>
                <a:gd name="T34" fmla="*/ 8 w 52"/>
                <a:gd name="T35" fmla="*/ 70 h 70"/>
                <a:gd name="T36" fmla="*/ 5 w 52"/>
                <a:gd name="T37" fmla="*/ 65 h 70"/>
                <a:gd name="T38" fmla="*/ 0 w 52"/>
                <a:gd name="T39" fmla="*/ 53 h 70"/>
                <a:gd name="T40" fmla="*/ 20 w 52"/>
                <a:gd name="T41" fmla="*/ 46 h 70"/>
                <a:gd name="T42" fmla="*/ 25 w 52"/>
                <a:gd name="T43" fmla="*/ 33 h 70"/>
                <a:gd name="T44" fmla="*/ 21 w 52"/>
                <a:gd name="T45" fmla="*/ 27 h 70"/>
                <a:gd name="T46" fmla="*/ 22 w 52"/>
                <a:gd name="T47" fmla="*/ 24 h 70"/>
                <a:gd name="T48" fmla="*/ 23 w 52"/>
                <a:gd name="T49" fmla="*/ 21 h 70"/>
                <a:gd name="T50" fmla="*/ 23 w 52"/>
                <a:gd name="T51" fmla="*/ 18 h 70"/>
                <a:gd name="T52" fmla="*/ 27 w 52"/>
                <a:gd name="T53" fmla="*/ 17 h 70"/>
                <a:gd name="T54" fmla="*/ 26 w 52"/>
                <a:gd name="T55" fmla="*/ 16 h 70"/>
                <a:gd name="T56" fmla="*/ 26 w 52"/>
                <a:gd name="T57" fmla="*/ 11 h 70"/>
                <a:gd name="T58" fmla="*/ 29 w 52"/>
                <a:gd name="T59" fmla="*/ 11 h 70"/>
                <a:gd name="T60" fmla="*/ 32 w 52"/>
                <a:gd name="T61" fmla="*/ 16 h 70"/>
                <a:gd name="T62" fmla="*/ 37 w 52"/>
                <a:gd name="T63" fmla="*/ 18 h 70"/>
                <a:gd name="T64" fmla="*/ 42 w 52"/>
                <a:gd name="T65" fmla="*/ 19 h 70"/>
                <a:gd name="T66" fmla="*/ 45 w 52"/>
                <a:gd name="T67" fmla="*/ 21 h 70"/>
                <a:gd name="T68" fmla="*/ 48 w 52"/>
                <a:gd name="T69" fmla="*/ 25 h 70"/>
                <a:gd name="T70" fmla="*/ 50 w 52"/>
                <a:gd name="T71" fmla="*/ 28 h 70"/>
                <a:gd name="T72" fmla="*/ 52 w 52"/>
                <a:gd name="T73" fmla="*/ 28 h 70"/>
                <a:gd name="T74" fmla="*/ 52 w 52"/>
                <a:gd name="T75" fmla="*/ 30 h 70"/>
                <a:gd name="T76" fmla="*/ 50 w 52"/>
                <a:gd name="T77" fmla="*/ 34 h 70"/>
                <a:gd name="T78" fmla="*/ 49 w 52"/>
                <a:gd name="T79" fmla="*/ 36 h 70"/>
                <a:gd name="T80" fmla="*/ 46 w 52"/>
                <a:gd name="T81" fmla="*/ 39 h 70"/>
                <a:gd name="T82" fmla="*/ 29 w 52"/>
                <a:gd name="T83" fmla="*/ 4 h 70"/>
                <a:gd name="T84" fmla="*/ 28 w 52"/>
                <a:gd name="T85" fmla="*/ 5 h 70"/>
                <a:gd name="T86" fmla="*/ 27 w 52"/>
                <a:gd name="T87" fmla="*/ 2 h 70"/>
                <a:gd name="T88" fmla="*/ 29 w 52"/>
                <a:gd name="T89" fmla="*/ 0 h 70"/>
                <a:gd name="T90" fmla="*/ 31 w 52"/>
                <a:gd name="T91" fmla="*/ 1 h 70"/>
                <a:gd name="T92" fmla="*/ 29 w 52"/>
                <a:gd name="T9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30"/>
            <p:cNvSpPr>
              <a:spLocks/>
            </p:cNvSpPr>
            <p:nvPr/>
          </p:nvSpPr>
          <p:spPr bwMode="auto">
            <a:xfrm>
              <a:off x="3563754" y="5554981"/>
              <a:ext cx="166145" cy="178261"/>
            </a:xfrm>
            <a:custGeom>
              <a:avLst/>
              <a:gdLst>
                <a:gd name="T0" fmla="*/ 83 w 96"/>
                <a:gd name="T1" fmla="*/ 19 h 103"/>
                <a:gd name="T2" fmla="*/ 81 w 96"/>
                <a:gd name="T3" fmla="*/ 9 h 103"/>
                <a:gd name="T4" fmla="*/ 77 w 96"/>
                <a:gd name="T5" fmla="*/ 6 h 103"/>
                <a:gd name="T6" fmla="*/ 85 w 96"/>
                <a:gd name="T7" fmla="*/ 0 h 103"/>
                <a:gd name="T8" fmla="*/ 73 w 96"/>
                <a:gd name="T9" fmla="*/ 2 h 103"/>
                <a:gd name="T10" fmla="*/ 71 w 96"/>
                <a:gd name="T11" fmla="*/ 9 h 103"/>
                <a:gd name="T12" fmla="*/ 68 w 96"/>
                <a:gd name="T13" fmla="*/ 17 h 103"/>
                <a:gd name="T14" fmla="*/ 66 w 96"/>
                <a:gd name="T15" fmla="*/ 23 h 103"/>
                <a:gd name="T16" fmla="*/ 62 w 96"/>
                <a:gd name="T17" fmla="*/ 29 h 103"/>
                <a:gd name="T18" fmla="*/ 55 w 96"/>
                <a:gd name="T19" fmla="*/ 35 h 103"/>
                <a:gd name="T20" fmla="*/ 54 w 96"/>
                <a:gd name="T21" fmla="*/ 42 h 103"/>
                <a:gd name="T22" fmla="*/ 46 w 96"/>
                <a:gd name="T23" fmla="*/ 42 h 103"/>
                <a:gd name="T24" fmla="*/ 41 w 96"/>
                <a:gd name="T25" fmla="*/ 45 h 103"/>
                <a:gd name="T26" fmla="*/ 36 w 96"/>
                <a:gd name="T27" fmla="*/ 55 h 103"/>
                <a:gd name="T28" fmla="*/ 23 w 96"/>
                <a:gd name="T29" fmla="*/ 58 h 103"/>
                <a:gd name="T30" fmla="*/ 18 w 96"/>
                <a:gd name="T31" fmla="*/ 59 h 103"/>
                <a:gd name="T32" fmla="*/ 0 w 96"/>
                <a:gd name="T33" fmla="*/ 57 h 103"/>
                <a:gd name="T34" fmla="*/ 6 w 96"/>
                <a:gd name="T35" fmla="*/ 65 h 103"/>
                <a:gd name="T36" fmla="*/ 12 w 96"/>
                <a:gd name="T37" fmla="*/ 75 h 103"/>
                <a:gd name="T38" fmla="*/ 15 w 96"/>
                <a:gd name="T39" fmla="*/ 80 h 103"/>
                <a:gd name="T40" fmla="*/ 3 w 96"/>
                <a:gd name="T41" fmla="*/ 92 h 103"/>
                <a:gd name="T42" fmla="*/ 24 w 96"/>
                <a:gd name="T43" fmla="*/ 90 h 103"/>
                <a:gd name="T44" fmla="*/ 42 w 96"/>
                <a:gd name="T45" fmla="*/ 95 h 103"/>
                <a:gd name="T46" fmla="*/ 48 w 96"/>
                <a:gd name="T47" fmla="*/ 103 h 103"/>
                <a:gd name="T48" fmla="*/ 67 w 96"/>
                <a:gd name="T49" fmla="*/ 96 h 103"/>
                <a:gd name="T50" fmla="*/ 62 w 96"/>
                <a:gd name="T51" fmla="*/ 87 h 103"/>
                <a:gd name="T52" fmla="*/ 58 w 96"/>
                <a:gd name="T53" fmla="*/ 78 h 103"/>
                <a:gd name="T54" fmla="*/ 72 w 96"/>
                <a:gd name="T55" fmla="*/ 71 h 103"/>
                <a:gd name="T56" fmla="*/ 84 w 96"/>
                <a:gd name="T57" fmla="*/ 55 h 103"/>
                <a:gd name="T58" fmla="*/ 90 w 96"/>
                <a:gd name="T59" fmla="*/ 42 h 103"/>
                <a:gd name="T60" fmla="*/ 90 w 96"/>
                <a:gd name="T61" fmla="*/ 34 h 103"/>
                <a:gd name="T62" fmla="*/ 90 w 96"/>
                <a:gd name="T63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34"/>
            <p:cNvSpPr>
              <a:spLocks/>
            </p:cNvSpPr>
            <p:nvPr/>
          </p:nvSpPr>
          <p:spPr bwMode="auto">
            <a:xfrm>
              <a:off x="2745142" y="5473639"/>
              <a:ext cx="36345" cy="81343"/>
            </a:xfrm>
            <a:custGeom>
              <a:avLst/>
              <a:gdLst>
                <a:gd name="T0" fmla="*/ 4 w 21"/>
                <a:gd name="T1" fmla="*/ 3 h 47"/>
                <a:gd name="T2" fmla="*/ 6 w 21"/>
                <a:gd name="T3" fmla="*/ 1 h 47"/>
                <a:gd name="T4" fmla="*/ 9 w 21"/>
                <a:gd name="T5" fmla="*/ 0 h 47"/>
                <a:gd name="T6" fmla="*/ 10 w 21"/>
                <a:gd name="T7" fmla="*/ 4 h 47"/>
                <a:gd name="T8" fmla="*/ 15 w 21"/>
                <a:gd name="T9" fmla="*/ 4 h 47"/>
                <a:gd name="T10" fmla="*/ 16 w 21"/>
                <a:gd name="T11" fmla="*/ 3 h 47"/>
                <a:gd name="T12" fmla="*/ 20 w 21"/>
                <a:gd name="T13" fmla="*/ 3 h 47"/>
                <a:gd name="T14" fmla="*/ 21 w 21"/>
                <a:gd name="T15" fmla="*/ 8 h 47"/>
                <a:gd name="T16" fmla="*/ 19 w 21"/>
                <a:gd name="T17" fmla="*/ 11 h 47"/>
                <a:gd name="T18" fmla="*/ 19 w 21"/>
                <a:gd name="T19" fmla="*/ 17 h 47"/>
                <a:gd name="T20" fmla="*/ 17 w 21"/>
                <a:gd name="T21" fmla="*/ 18 h 47"/>
                <a:gd name="T22" fmla="*/ 17 w 21"/>
                <a:gd name="T23" fmla="*/ 23 h 47"/>
                <a:gd name="T24" fmla="*/ 14 w 21"/>
                <a:gd name="T25" fmla="*/ 23 h 47"/>
                <a:gd name="T26" fmla="*/ 17 w 21"/>
                <a:gd name="T27" fmla="*/ 29 h 47"/>
                <a:gd name="T28" fmla="*/ 15 w 21"/>
                <a:gd name="T29" fmla="*/ 34 h 47"/>
                <a:gd name="T30" fmla="*/ 17 w 21"/>
                <a:gd name="T31" fmla="*/ 37 h 47"/>
                <a:gd name="T32" fmla="*/ 16 w 21"/>
                <a:gd name="T33" fmla="*/ 38 h 47"/>
                <a:gd name="T34" fmla="*/ 14 w 21"/>
                <a:gd name="T35" fmla="*/ 42 h 47"/>
                <a:gd name="T36" fmla="*/ 15 w 21"/>
                <a:gd name="T37" fmla="*/ 44 h 47"/>
                <a:gd name="T38" fmla="*/ 11 w 21"/>
                <a:gd name="T39" fmla="*/ 47 h 47"/>
                <a:gd name="T40" fmla="*/ 8 w 21"/>
                <a:gd name="T41" fmla="*/ 46 h 47"/>
                <a:gd name="T42" fmla="*/ 5 w 21"/>
                <a:gd name="T43" fmla="*/ 47 h 47"/>
                <a:gd name="T44" fmla="*/ 5 w 21"/>
                <a:gd name="T45" fmla="*/ 40 h 47"/>
                <a:gd name="T46" fmla="*/ 5 w 21"/>
                <a:gd name="T47" fmla="*/ 35 h 47"/>
                <a:gd name="T48" fmla="*/ 2 w 21"/>
                <a:gd name="T49" fmla="*/ 35 h 47"/>
                <a:gd name="T50" fmla="*/ 0 w 21"/>
                <a:gd name="T51" fmla="*/ 31 h 47"/>
                <a:gd name="T52" fmla="*/ 2 w 21"/>
                <a:gd name="T53" fmla="*/ 25 h 47"/>
                <a:gd name="T54" fmla="*/ 4 w 21"/>
                <a:gd name="T55" fmla="*/ 23 h 47"/>
                <a:gd name="T56" fmla="*/ 4 w 21"/>
                <a:gd name="T57" fmla="*/ 19 h 47"/>
                <a:gd name="T58" fmla="*/ 5 w 21"/>
                <a:gd name="T59" fmla="*/ 13 h 47"/>
                <a:gd name="T60" fmla="*/ 5 w 21"/>
                <a:gd name="T61" fmla="*/ 9 h 47"/>
                <a:gd name="T62" fmla="*/ 4 w 21"/>
                <a:gd name="T63" fmla="*/ 7 h 47"/>
                <a:gd name="T64" fmla="*/ 4 w 21"/>
                <a:gd name="T65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0"/>
            <p:cNvSpPr>
              <a:spLocks noEditPoints="1"/>
            </p:cNvSpPr>
            <p:nvPr/>
          </p:nvSpPr>
          <p:spPr bwMode="auto">
            <a:xfrm>
              <a:off x="3506641" y="4308891"/>
              <a:ext cx="1555882" cy="1164748"/>
            </a:xfrm>
            <a:custGeom>
              <a:avLst/>
              <a:gdLst>
                <a:gd name="T0" fmla="*/ 569 w 899"/>
                <a:gd name="T1" fmla="*/ 239 h 673"/>
                <a:gd name="T2" fmla="*/ 291 w 899"/>
                <a:gd name="T3" fmla="*/ 124 h 673"/>
                <a:gd name="T4" fmla="*/ 616 w 899"/>
                <a:gd name="T5" fmla="*/ 213 h 673"/>
                <a:gd name="T6" fmla="*/ 832 w 899"/>
                <a:gd name="T7" fmla="*/ 288 h 673"/>
                <a:gd name="T8" fmla="*/ 597 w 899"/>
                <a:gd name="T9" fmla="*/ 193 h 673"/>
                <a:gd name="T10" fmla="*/ 250 w 899"/>
                <a:gd name="T11" fmla="*/ 72 h 673"/>
                <a:gd name="T12" fmla="*/ 254 w 899"/>
                <a:gd name="T13" fmla="*/ 9 h 673"/>
                <a:gd name="T14" fmla="*/ 865 w 899"/>
                <a:gd name="T15" fmla="*/ 381 h 673"/>
                <a:gd name="T16" fmla="*/ 767 w 899"/>
                <a:gd name="T17" fmla="*/ 319 h 673"/>
                <a:gd name="T18" fmla="*/ 713 w 899"/>
                <a:gd name="T19" fmla="*/ 327 h 673"/>
                <a:gd name="T20" fmla="*/ 633 w 899"/>
                <a:gd name="T21" fmla="*/ 287 h 673"/>
                <a:gd name="T22" fmla="*/ 534 w 899"/>
                <a:gd name="T23" fmla="*/ 286 h 673"/>
                <a:gd name="T24" fmla="*/ 487 w 899"/>
                <a:gd name="T25" fmla="*/ 256 h 673"/>
                <a:gd name="T26" fmla="*/ 400 w 899"/>
                <a:gd name="T27" fmla="*/ 239 h 673"/>
                <a:gd name="T28" fmla="*/ 364 w 899"/>
                <a:gd name="T29" fmla="*/ 221 h 673"/>
                <a:gd name="T30" fmla="*/ 343 w 899"/>
                <a:gd name="T31" fmla="*/ 168 h 673"/>
                <a:gd name="T32" fmla="*/ 300 w 899"/>
                <a:gd name="T33" fmla="*/ 169 h 673"/>
                <a:gd name="T34" fmla="*/ 216 w 899"/>
                <a:gd name="T35" fmla="*/ 204 h 673"/>
                <a:gd name="T36" fmla="*/ 165 w 899"/>
                <a:gd name="T37" fmla="*/ 265 h 673"/>
                <a:gd name="T38" fmla="*/ 132 w 899"/>
                <a:gd name="T39" fmla="*/ 273 h 673"/>
                <a:gd name="T40" fmla="*/ 120 w 899"/>
                <a:gd name="T41" fmla="*/ 338 h 673"/>
                <a:gd name="T42" fmla="*/ 110 w 899"/>
                <a:gd name="T43" fmla="*/ 389 h 673"/>
                <a:gd name="T44" fmla="*/ 106 w 899"/>
                <a:gd name="T45" fmla="*/ 291 h 673"/>
                <a:gd name="T46" fmla="*/ 71 w 899"/>
                <a:gd name="T47" fmla="*/ 305 h 673"/>
                <a:gd name="T48" fmla="*/ 80 w 899"/>
                <a:gd name="T49" fmla="*/ 352 h 673"/>
                <a:gd name="T50" fmla="*/ 30 w 899"/>
                <a:gd name="T51" fmla="*/ 467 h 673"/>
                <a:gd name="T52" fmla="*/ 18 w 899"/>
                <a:gd name="T53" fmla="*/ 530 h 673"/>
                <a:gd name="T54" fmla="*/ 16 w 899"/>
                <a:gd name="T55" fmla="*/ 551 h 673"/>
                <a:gd name="T56" fmla="*/ 25 w 899"/>
                <a:gd name="T57" fmla="*/ 571 h 673"/>
                <a:gd name="T58" fmla="*/ 36 w 899"/>
                <a:gd name="T59" fmla="*/ 554 h 673"/>
                <a:gd name="T60" fmla="*/ 109 w 899"/>
                <a:gd name="T61" fmla="*/ 551 h 673"/>
                <a:gd name="T62" fmla="*/ 161 w 899"/>
                <a:gd name="T63" fmla="*/ 589 h 673"/>
                <a:gd name="T64" fmla="*/ 198 w 899"/>
                <a:gd name="T65" fmla="*/ 601 h 673"/>
                <a:gd name="T66" fmla="*/ 249 w 899"/>
                <a:gd name="T67" fmla="*/ 593 h 673"/>
                <a:gd name="T68" fmla="*/ 287 w 899"/>
                <a:gd name="T69" fmla="*/ 576 h 673"/>
                <a:gd name="T70" fmla="*/ 335 w 899"/>
                <a:gd name="T71" fmla="*/ 594 h 673"/>
                <a:gd name="T72" fmla="*/ 382 w 899"/>
                <a:gd name="T73" fmla="*/ 603 h 673"/>
                <a:gd name="T74" fmla="*/ 424 w 899"/>
                <a:gd name="T75" fmla="*/ 592 h 673"/>
                <a:gd name="T76" fmla="*/ 453 w 899"/>
                <a:gd name="T77" fmla="*/ 560 h 673"/>
                <a:gd name="T78" fmla="*/ 492 w 899"/>
                <a:gd name="T79" fmla="*/ 604 h 673"/>
                <a:gd name="T80" fmla="*/ 524 w 899"/>
                <a:gd name="T81" fmla="*/ 627 h 673"/>
                <a:gd name="T82" fmla="*/ 500 w 899"/>
                <a:gd name="T83" fmla="*/ 667 h 673"/>
                <a:gd name="T84" fmla="*/ 529 w 899"/>
                <a:gd name="T85" fmla="*/ 663 h 673"/>
                <a:gd name="T86" fmla="*/ 568 w 899"/>
                <a:gd name="T87" fmla="*/ 584 h 673"/>
                <a:gd name="T88" fmla="*/ 541 w 899"/>
                <a:gd name="T89" fmla="*/ 548 h 673"/>
                <a:gd name="T90" fmla="*/ 639 w 899"/>
                <a:gd name="T91" fmla="*/ 488 h 673"/>
                <a:gd name="T92" fmla="*/ 698 w 899"/>
                <a:gd name="T93" fmla="*/ 473 h 673"/>
                <a:gd name="T94" fmla="*/ 686 w 899"/>
                <a:gd name="T95" fmla="*/ 506 h 673"/>
                <a:gd name="T96" fmla="*/ 675 w 899"/>
                <a:gd name="T97" fmla="*/ 587 h 673"/>
                <a:gd name="T98" fmla="*/ 711 w 899"/>
                <a:gd name="T99" fmla="*/ 530 h 673"/>
                <a:gd name="T100" fmla="*/ 729 w 899"/>
                <a:gd name="T101" fmla="*/ 484 h 673"/>
                <a:gd name="T102" fmla="*/ 789 w 899"/>
                <a:gd name="T103" fmla="*/ 458 h 673"/>
                <a:gd name="T104" fmla="*/ 820 w 899"/>
                <a:gd name="T105" fmla="*/ 423 h 673"/>
                <a:gd name="T106" fmla="*/ 841 w 899"/>
                <a:gd name="T107" fmla="*/ 390 h 673"/>
                <a:gd name="T108" fmla="*/ 872 w 899"/>
                <a:gd name="T109" fmla="*/ 419 h 673"/>
                <a:gd name="T110" fmla="*/ 594 w 899"/>
                <a:gd name="T111" fmla="*/ 609 h 673"/>
                <a:gd name="T112" fmla="*/ 581 w 899"/>
                <a:gd name="T113" fmla="*/ 557 h 673"/>
                <a:gd name="T114" fmla="*/ 576 w 899"/>
                <a:gd name="T115" fmla="*/ 630 h 673"/>
                <a:gd name="T116" fmla="*/ 594 w 899"/>
                <a:gd name="T117" fmla="*/ 60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1"/>
            <p:cNvSpPr>
              <a:spLocks/>
            </p:cNvSpPr>
            <p:nvPr/>
          </p:nvSpPr>
          <p:spPr bwMode="auto">
            <a:xfrm>
              <a:off x="3638173" y="5494407"/>
              <a:ext cx="88265" cy="62304"/>
            </a:xfrm>
            <a:custGeom>
              <a:avLst/>
              <a:gdLst>
                <a:gd name="T0" fmla="*/ 24 w 51"/>
                <a:gd name="T1" fmla="*/ 6 h 36"/>
                <a:gd name="T2" fmla="*/ 22 w 51"/>
                <a:gd name="T3" fmla="*/ 8 h 36"/>
                <a:gd name="T4" fmla="*/ 15 w 51"/>
                <a:gd name="T5" fmla="*/ 7 h 36"/>
                <a:gd name="T6" fmla="*/ 15 w 51"/>
                <a:gd name="T7" fmla="*/ 12 h 36"/>
                <a:gd name="T8" fmla="*/ 22 w 51"/>
                <a:gd name="T9" fmla="*/ 12 h 36"/>
                <a:gd name="T10" fmla="*/ 29 w 51"/>
                <a:gd name="T11" fmla="*/ 14 h 36"/>
                <a:gd name="T12" fmla="*/ 42 w 51"/>
                <a:gd name="T13" fmla="*/ 13 h 36"/>
                <a:gd name="T14" fmla="*/ 44 w 51"/>
                <a:gd name="T15" fmla="*/ 20 h 36"/>
                <a:gd name="T16" fmla="*/ 46 w 51"/>
                <a:gd name="T17" fmla="*/ 20 h 36"/>
                <a:gd name="T18" fmla="*/ 51 w 51"/>
                <a:gd name="T19" fmla="*/ 22 h 36"/>
                <a:gd name="T20" fmla="*/ 50 w 51"/>
                <a:gd name="T21" fmla="*/ 25 h 36"/>
                <a:gd name="T22" fmla="*/ 51 w 51"/>
                <a:gd name="T23" fmla="*/ 30 h 36"/>
                <a:gd name="T24" fmla="*/ 44 w 51"/>
                <a:gd name="T25" fmla="*/ 30 h 36"/>
                <a:gd name="T26" fmla="*/ 40 w 51"/>
                <a:gd name="T27" fmla="*/ 30 h 36"/>
                <a:gd name="T28" fmla="*/ 35 w 51"/>
                <a:gd name="T29" fmla="*/ 34 h 36"/>
                <a:gd name="T30" fmla="*/ 33 w 51"/>
                <a:gd name="T31" fmla="*/ 34 h 36"/>
                <a:gd name="T32" fmla="*/ 30 w 51"/>
                <a:gd name="T33" fmla="*/ 36 h 36"/>
                <a:gd name="T34" fmla="*/ 28 w 51"/>
                <a:gd name="T35" fmla="*/ 34 h 36"/>
                <a:gd name="T36" fmla="*/ 28 w 51"/>
                <a:gd name="T37" fmla="*/ 26 h 36"/>
                <a:gd name="T38" fmla="*/ 25 w 51"/>
                <a:gd name="T39" fmla="*/ 25 h 36"/>
                <a:gd name="T40" fmla="*/ 27 w 51"/>
                <a:gd name="T41" fmla="*/ 23 h 36"/>
                <a:gd name="T42" fmla="*/ 23 w 51"/>
                <a:gd name="T43" fmla="*/ 22 h 36"/>
                <a:gd name="T44" fmla="*/ 21 w 51"/>
                <a:gd name="T45" fmla="*/ 24 h 36"/>
                <a:gd name="T46" fmla="*/ 19 w 51"/>
                <a:gd name="T47" fmla="*/ 28 h 36"/>
                <a:gd name="T48" fmla="*/ 18 w 51"/>
                <a:gd name="T49" fmla="*/ 29 h 36"/>
                <a:gd name="T50" fmla="*/ 15 w 51"/>
                <a:gd name="T51" fmla="*/ 29 h 36"/>
                <a:gd name="T52" fmla="*/ 12 w 51"/>
                <a:gd name="T53" fmla="*/ 32 h 36"/>
                <a:gd name="T54" fmla="*/ 10 w 51"/>
                <a:gd name="T55" fmla="*/ 31 h 36"/>
                <a:gd name="T56" fmla="*/ 5 w 51"/>
                <a:gd name="T57" fmla="*/ 34 h 36"/>
                <a:gd name="T58" fmla="*/ 4 w 51"/>
                <a:gd name="T59" fmla="*/ 32 h 36"/>
                <a:gd name="T60" fmla="*/ 7 w 51"/>
                <a:gd name="T61" fmla="*/ 24 h 36"/>
                <a:gd name="T62" fmla="*/ 5 w 51"/>
                <a:gd name="T63" fmla="*/ 18 h 36"/>
                <a:gd name="T64" fmla="*/ 0 w 51"/>
                <a:gd name="T65" fmla="*/ 15 h 36"/>
                <a:gd name="T66" fmla="*/ 3 w 51"/>
                <a:gd name="T67" fmla="*/ 12 h 36"/>
                <a:gd name="T68" fmla="*/ 7 w 51"/>
                <a:gd name="T69" fmla="*/ 12 h 36"/>
                <a:gd name="T70" fmla="*/ 11 w 51"/>
                <a:gd name="T71" fmla="*/ 7 h 36"/>
                <a:gd name="T72" fmla="*/ 13 w 51"/>
                <a:gd name="T73" fmla="*/ 2 h 36"/>
                <a:gd name="T74" fmla="*/ 22 w 51"/>
                <a:gd name="T75" fmla="*/ 0 h 36"/>
                <a:gd name="T76" fmla="*/ 21 w 51"/>
                <a:gd name="T77" fmla="*/ 3 h 36"/>
                <a:gd name="T78" fmla="*/ 22 w 51"/>
                <a:gd name="T79" fmla="*/ 6 h 36"/>
                <a:gd name="T80" fmla="*/ 24 w 51"/>
                <a:gd name="T8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3"/>
            <p:cNvSpPr>
              <a:spLocks/>
            </p:cNvSpPr>
            <p:nvPr/>
          </p:nvSpPr>
          <p:spPr bwMode="auto">
            <a:xfrm>
              <a:off x="3465105" y="5466716"/>
              <a:ext cx="162684" cy="110764"/>
            </a:xfrm>
            <a:custGeom>
              <a:avLst/>
              <a:gdLst>
                <a:gd name="T0" fmla="*/ 59 w 94"/>
                <a:gd name="T1" fmla="*/ 60 h 64"/>
                <a:gd name="T2" fmla="*/ 58 w 94"/>
                <a:gd name="T3" fmla="*/ 53 h 64"/>
                <a:gd name="T4" fmla="*/ 53 w 94"/>
                <a:gd name="T5" fmla="*/ 53 h 64"/>
                <a:gd name="T6" fmla="*/ 46 w 94"/>
                <a:gd name="T7" fmla="*/ 46 h 64"/>
                <a:gd name="T8" fmla="*/ 40 w 94"/>
                <a:gd name="T9" fmla="*/ 45 h 64"/>
                <a:gd name="T10" fmla="*/ 32 w 94"/>
                <a:gd name="T11" fmla="*/ 41 h 64"/>
                <a:gd name="T12" fmla="*/ 28 w 94"/>
                <a:gd name="T13" fmla="*/ 40 h 64"/>
                <a:gd name="T14" fmla="*/ 25 w 94"/>
                <a:gd name="T15" fmla="*/ 41 h 64"/>
                <a:gd name="T16" fmla="*/ 20 w 94"/>
                <a:gd name="T17" fmla="*/ 41 h 64"/>
                <a:gd name="T18" fmla="*/ 16 w 94"/>
                <a:gd name="T19" fmla="*/ 46 h 64"/>
                <a:gd name="T20" fmla="*/ 10 w 94"/>
                <a:gd name="T21" fmla="*/ 48 h 64"/>
                <a:gd name="T22" fmla="*/ 8 w 94"/>
                <a:gd name="T23" fmla="*/ 42 h 64"/>
                <a:gd name="T24" fmla="*/ 10 w 94"/>
                <a:gd name="T25" fmla="*/ 33 h 64"/>
                <a:gd name="T26" fmla="*/ 5 w 94"/>
                <a:gd name="T27" fmla="*/ 30 h 64"/>
                <a:gd name="T28" fmla="*/ 6 w 94"/>
                <a:gd name="T29" fmla="*/ 24 h 64"/>
                <a:gd name="T30" fmla="*/ 1 w 94"/>
                <a:gd name="T31" fmla="*/ 24 h 64"/>
                <a:gd name="T32" fmla="*/ 4 w 94"/>
                <a:gd name="T33" fmla="*/ 16 h 64"/>
                <a:gd name="T34" fmla="*/ 10 w 94"/>
                <a:gd name="T35" fmla="*/ 18 h 64"/>
                <a:gd name="T36" fmla="*/ 16 w 94"/>
                <a:gd name="T37" fmla="*/ 16 h 64"/>
                <a:gd name="T38" fmla="*/ 11 w 94"/>
                <a:gd name="T39" fmla="*/ 10 h 64"/>
                <a:gd name="T40" fmla="*/ 8 w 94"/>
                <a:gd name="T41" fmla="*/ 5 h 64"/>
                <a:gd name="T42" fmla="*/ 4 w 94"/>
                <a:gd name="T43" fmla="*/ 7 h 64"/>
                <a:gd name="T44" fmla="*/ 2 w 94"/>
                <a:gd name="T45" fmla="*/ 15 h 64"/>
                <a:gd name="T46" fmla="*/ 0 w 94"/>
                <a:gd name="T47" fmla="*/ 8 h 64"/>
                <a:gd name="T48" fmla="*/ 4 w 94"/>
                <a:gd name="T49" fmla="*/ 5 h 64"/>
                <a:gd name="T50" fmla="*/ 11 w 94"/>
                <a:gd name="T51" fmla="*/ 4 h 64"/>
                <a:gd name="T52" fmla="*/ 16 w 94"/>
                <a:gd name="T53" fmla="*/ 6 h 64"/>
                <a:gd name="T54" fmla="*/ 20 w 94"/>
                <a:gd name="T55" fmla="*/ 13 h 64"/>
                <a:gd name="T56" fmla="*/ 24 w 94"/>
                <a:gd name="T57" fmla="*/ 12 h 64"/>
                <a:gd name="T58" fmla="*/ 31 w 94"/>
                <a:gd name="T59" fmla="*/ 12 h 64"/>
                <a:gd name="T60" fmla="*/ 30 w 94"/>
                <a:gd name="T61" fmla="*/ 7 h 64"/>
                <a:gd name="T62" fmla="*/ 36 w 94"/>
                <a:gd name="T63" fmla="*/ 5 h 64"/>
                <a:gd name="T64" fmla="*/ 41 w 94"/>
                <a:gd name="T65" fmla="*/ 0 h 64"/>
                <a:gd name="T66" fmla="*/ 51 w 94"/>
                <a:gd name="T67" fmla="*/ 4 h 64"/>
                <a:gd name="T68" fmla="*/ 52 w 94"/>
                <a:gd name="T69" fmla="*/ 11 h 64"/>
                <a:gd name="T70" fmla="*/ 54 w 94"/>
                <a:gd name="T71" fmla="*/ 13 h 64"/>
                <a:gd name="T72" fmla="*/ 61 w 94"/>
                <a:gd name="T73" fmla="*/ 13 h 64"/>
                <a:gd name="T74" fmla="*/ 63 w 94"/>
                <a:gd name="T75" fmla="*/ 15 h 64"/>
                <a:gd name="T76" fmla="*/ 66 w 94"/>
                <a:gd name="T77" fmla="*/ 23 h 64"/>
                <a:gd name="T78" fmla="*/ 75 w 94"/>
                <a:gd name="T79" fmla="*/ 29 h 64"/>
                <a:gd name="T80" fmla="*/ 78 w 94"/>
                <a:gd name="T81" fmla="*/ 34 h 64"/>
                <a:gd name="T82" fmla="*/ 86 w 94"/>
                <a:gd name="T83" fmla="*/ 38 h 64"/>
                <a:gd name="T84" fmla="*/ 94 w 94"/>
                <a:gd name="T85" fmla="*/ 41 h 64"/>
                <a:gd name="T86" fmla="*/ 94 w 94"/>
                <a:gd name="T87" fmla="*/ 46 h 64"/>
                <a:gd name="T88" fmla="*/ 93 w 94"/>
                <a:gd name="T89" fmla="*/ 46 h 64"/>
                <a:gd name="T90" fmla="*/ 89 w 94"/>
                <a:gd name="T91" fmla="*/ 44 h 64"/>
                <a:gd name="T92" fmla="*/ 88 w 94"/>
                <a:gd name="T93" fmla="*/ 47 h 64"/>
                <a:gd name="T94" fmla="*/ 82 w 94"/>
                <a:gd name="T95" fmla="*/ 48 h 64"/>
                <a:gd name="T96" fmla="*/ 81 w 94"/>
                <a:gd name="T97" fmla="*/ 56 h 64"/>
                <a:gd name="T98" fmla="*/ 77 w 94"/>
                <a:gd name="T99" fmla="*/ 58 h 64"/>
                <a:gd name="T100" fmla="*/ 72 w 94"/>
                <a:gd name="T101" fmla="*/ 59 h 64"/>
                <a:gd name="T102" fmla="*/ 71 w 94"/>
                <a:gd name="T103" fmla="*/ 63 h 64"/>
                <a:gd name="T104" fmla="*/ 65 w 94"/>
                <a:gd name="T105" fmla="*/ 64 h 64"/>
                <a:gd name="T106" fmla="*/ 59 w 94"/>
                <a:gd name="T10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5"/>
            <p:cNvSpPr>
              <a:spLocks noEditPoints="1"/>
            </p:cNvSpPr>
            <p:nvPr/>
          </p:nvSpPr>
          <p:spPr bwMode="auto">
            <a:xfrm>
              <a:off x="3160505" y="5475370"/>
              <a:ext cx="216336" cy="93457"/>
            </a:xfrm>
            <a:custGeom>
              <a:avLst/>
              <a:gdLst>
                <a:gd name="T0" fmla="*/ 82 w 125"/>
                <a:gd name="T1" fmla="*/ 11 h 54"/>
                <a:gd name="T2" fmla="*/ 95 w 125"/>
                <a:gd name="T3" fmla="*/ 10 h 54"/>
                <a:gd name="T4" fmla="*/ 111 w 125"/>
                <a:gd name="T5" fmla="*/ 5 h 54"/>
                <a:gd name="T6" fmla="*/ 118 w 125"/>
                <a:gd name="T7" fmla="*/ 12 h 54"/>
                <a:gd name="T8" fmla="*/ 122 w 125"/>
                <a:gd name="T9" fmla="*/ 19 h 54"/>
                <a:gd name="T10" fmla="*/ 120 w 125"/>
                <a:gd name="T11" fmla="*/ 24 h 54"/>
                <a:gd name="T12" fmla="*/ 120 w 125"/>
                <a:gd name="T13" fmla="*/ 36 h 54"/>
                <a:gd name="T14" fmla="*/ 122 w 125"/>
                <a:gd name="T15" fmla="*/ 45 h 54"/>
                <a:gd name="T16" fmla="*/ 111 w 125"/>
                <a:gd name="T17" fmla="*/ 41 h 54"/>
                <a:gd name="T18" fmla="*/ 101 w 125"/>
                <a:gd name="T19" fmla="*/ 43 h 54"/>
                <a:gd name="T20" fmla="*/ 89 w 125"/>
                <a:gd name="T21" fmla="*/ 47 h 54"/>
                <a:gd name="T22" fmla="*/ 80 w 125"/>
                <a:gd name="T23" fmla="*/ 46 h 54"/>
                <a:gd name="T24" fmla="*/ 71 w 125"/>
                <a:gd name="T25" fmla="*/ 46 h 54"/>
                <a:gd name="T26" fmla="*/ 68 w 125"/>
                <a:gd name="T27" fmla="*/ 53 h 54"/>
                <a:gd name="T28" fmla="*/ 65 w 125"/>
                <a:gd name="T29" fmla="*/ 51 h 54"/>
                <a:gd name="T30" fmla="*/ 62 w 125"/>
                <a:gd name="T31" fmla="*/ 48 h 54"/>
                <a:gd name="T32" fmla="*/ 53 w 125"/>
                <a:gd name="T33" fmla="*/ 51 h 54"/>
                <a:gd name="T34" fmla="*/ 37 w 125"/>
                <a:gd name="T35" fmla="*/ 47 h 54"/>
                <a:gd name="T36" fmla="*/ 29 w 125"/>
                <a:gd name="T37" fmla="*/ 51 h 54"/>
                <a:gd name="T38" fmla="*/ 16 w 125"/>
                <a:gd name="T39" fmla="*/ 47 h 54"/>
                <a:gd name="T40" fmla="*/ 6 w 125"/>
                <a:gd name="T41" fmla="*/ 39 h 54"/>
                <a:gd name="T42" fmla="*/ 4 w 125"/>
                <a:gd name="T43" fmla="*/ 28 h 54"/>
                <a:gd name="T44" fmla="*/ 7 w 125"/>
                <a:gd name="T45" fmla="*/ 16 h 54"/>
                <a:gd name="T46" fmla="*/ 20 w 125"/>
                <a:gd name="T47" fmla="*/ 8 h 54"/>
                <a:gd name="T48" fmla="*/ 41 w 125"/>
                <a:gd name="T49" fmla="*/ 3 h 54"/>
                <a:gd name="T50" fmla="*/ 60 w 125"/>
                <a:gd name="T51" fmla="*/ 1 h 54"/>
                <a:gd name="T52" fmla="*/ 7 w 125"/>
                <a:gd name="T53" fmla="*/ 13 h 54"/>
                <a:gd name="T54" fmla="*/ 0 w 125"/>
                <a:gd name="T55" fmla="*/ 13 h 54"/>
                <a:gd name="T56" fmla="*/ 1 w 125"/>
                <a:gd name="T57" fmla="*/ 11 h 54"/>
                <a:gd name="T58" fmla="*/ 0 w 125"/>
                <a:gd name="T59" fmla="*/ 2 h 54"/>
                <a:gd name="T60" fmla="*/ 12 w 125"/>
                <a:gd name="T61" fmla="*/ 1 h 54"/>
                <a:gd name="T62" fmla="*/ 19 w 125"/>
                <a:gd name="T63" fmla="*/ 7 h 54"/>
                <a:gd name="T64" fmla="*/ 9 w 125"/>
                <a:gd name="T6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889853" y="4135823"/>
              <a:ext cx="1356854" cy="1708182"/>
              <a:chOff x="1136650" y="4046538"/>
              <a:chExt cx="1244601" cy="1566863"/>
            </a:xfrm>
            <a:solidFill>
              <a:srgbClr val="30353F"/>
            </a:solidFill>
          </p:grpSpPr>
          <p:sp>
            <p:nvSpPr>
              <p:cNvPr id="32" name="Freeform 29"/>
              <p:cNvSpPr>
                <a:spLocks noEditPoints="1"/>
              </p:cNvSpPr>
              <p:nvPr/>
            </p:nvSpPr>
            <p:spPr bwMode="auto">
              <a:xfrm>
                <a:off x="1439863" y="4046538"/>
                <a:ext cx="941388" cy="1230313"/>
              </a:xfrm>
              <a:custGeom>
                <a:avLst/>
                <a:gdLst>
                  <a:gd name="T0" fmla="*/ 299 w 593"/>
                  <a:gd name="T1" fmla="*/ 226 h 775"/>
                  <a:gd name="T2" fmla="*/ 403 w 593"/>
                  <a:gd name="T3" fmla="*/ 340 h 775"/>
                  <a:gd name="T4" fmla="*/ 309 w 593"/>
                  <a:gd name="T5" fmla="*/ 174 h 775"/>
                  <a:gd name="T6" fmla="*/ 326 w 593"/>
                  <a:gd name="T7" fmla="*/ 98 h 775"/>
                  <a:gd name="T8" fmla="*/ 193 w 593"/>
                  <a:gd name="T9" fmla="*/ 322 h 775"/>
                  <a:gd name="T10" fmla="*/ 191 w 593"/>
                  <a:gd name="T11" fmla="*/ 277 h 775"/>
                  <a:gd name="T12" fmla="*/ 199 w 593"/>
                  <a:gd name="T13" fmla="*/ 217 h 775"/>
                  <a:gd name="T14" fmla="*/ 258 w 593"/>
                  <a:gd name="T15" fmla="*/ 271 h 775"/>
                  <a:gd name="T16" fmla="*/ 223 w 593"/>
                  <a:gd name="T17" fmla="*/ 377 h 775"/>
                  <a:gd name="T18" fmla="*/ 167 w 593"/>
                  <a:gd name="T19" fmla="*/ 393 h 775"/>
                  <a:gd name="T20" fmla="*/ 186 w 593"/>
                  <a:gd name="T21" fmla="*/ 448 h 775"/>
                  <a:gd name="T22" fmla="*/ 276 w 593"/>
                  <a:gd name="T23" fmla="*/ 432 h 775"/>
                  <a:gd name="T24" fmla="*/ 239 w 593"/>
                  <a:gd name="T25" fmla="*/ 362 h 775"/>
                  <a:gd name="T26" fmla="*/ 355 w 593"/>
                  <a:gd name="T27" fmla="*/ 323 h 775"/>
                  <a:gd name="T28" fmla="*/ 343 w 593"/>
                  <a:gd name="T29" fmla="*/ 286 h 775"/>
                  <a:gd name="T30" fmla="*/ 344 w 593"/>
                  <a:gd name="T31" fmla="*/ 319 h 775"/>
                  <a:gd name="T32" fmla="*/ 314 w 593"/>
                  <a:gd name="T33" fmla="*/ 318 h 775"/>
                  <a:gd name="T34" fmla="*/ 272 w 593"/>
                  <a:gd name="T35" fmla="*/ 363 h 775"/>
                  <a:gd name="T36" fmla="*/ 105 w 593"/>
                  <a:gd name="T37" fmla="*/ 699 h 775"/>
                  <a:gd name="T38" fmla="*/ 408 w 593"/>
                  <a:gd name="T39" fmla="*/ 527 h 775"/>
                  <a:gd name="T40" fmla="*/ 369 w 593"/>
                  <a:gd name="T41" fmla="*/ 529 h 775"/>
                  <a:gd name="T42" fmla="*/ 164 w 593"/>
                  <a:gd name="T43" fmla="*/ 335 h 775"/>
                  <a:gd name="T44" fmla="*/ 442 w 593"/>
                  <a:gd name="T45" fmla="*/ 457 h 775"/>
                  <a:gd name="T46" fmla="*/ 511 w 593"/>
                  <a:gd name="T47" fmla="*/ 460 h 775"/>
                  <a:gd name="T48" fmla="*/ 404 w 593"/>
                  <a:gd name="T49" fmla="*/ 377 h 775"/>
                  <a:gd name="T50" fmla="*/ 351 w 593"/>
                  <a:gd name="T51" fmla="*/ 411 h 775"/>
                  <a:gd name="T52" fmla="*/ 459 w 593"/>
                  <a:gd name="T53" fmla="*/ 471 h 775"/>
                  <a:gd name="T54" fmla="*/ 470 w 593"/>
                  <a:gd name="T55" fmla="*/ 539 h 775"/>
                  <a:gd name="T56" fmla="*/ 489 w 593"/>
                  <a:gd name="T57" fmla="*/ 487 h 775"/>
                  <a:gd name="T58" fmla="*/ 361 w 593"/>
                  <a:gd name="T59" fmla="*/ 196 h 775"/>
                  <a:gd name="T60" fmla="*/ 424 w 593"/>
                  <a:gd name="T61" fmla="*/ 259 h 775"/>
                  <a:gd name="T62" fmla="*/ 468 w 593"/>
                  <a:gd name="T63" fmla="*/ 159 h 775"/>
                  <a:gd name="T64" fmla="*/ 458 w 593"/>
                  <a:gd name="T65" fmla="*/ 0 h 775"/>
                  <a:gd name="T66" fmla="*/ 333 w 593"/>
                  <a:gd name="T67" fmla="*/ 85 h 775"/>
                  <a:gd name="T68" fmla="*/ 389 w 593"/>
                  <a:gd name="T69" fmla="*/ 550 h 775"/>
                  <a:gd name="T70" fmla="*/ 590 w 593"/>
                  <a:gd name="T71" fmla="*/ 717 h 775"/>
                  <a:gd name="T72" fmla="*/ 571 w 593"/>
                  <a:gd name="T73" fmla="*/ 681 h 775"/>
                  <a:gd name="T74" fmla="*/ 582 w 593"/>
                  <a:gd name="T75" fmla="*/ 721 h 775"/>
                  <a:gd name="T76" fmla="*/ 516 w 593"/>
                  <a:gd name="T77" fmla="*/ 711 h 775"/>
                  <a:gd name="T78" fmla="*/ 543 w 593"/>
                  <a:gd name="T79" fmla="*/ 695 h 775"/>
                  <a:gd name="T80" fmla="*/ 534 w 593"/>
                  <a:gd name="T81" fmla="*/ 619 h 775"/>
                  <a:gd name="T82" fmla="*/ 456 w 593"/>
                  <a:gd name="T83" fmla="*/ 552 h 775"/>
                  <a:gd name="T84" fmla="*/ 421 w 593"/>
                  <a:gd name="T85" fmla="*/ 641 h 775"/>
                  <a:gd name="T86" fmla="*/ 360 w 593"/>
                  <a:gd name="T87" fmla="*/ 631 h 775"/>
                  <a:gd name="T88" fmla="*/ 338 w 593"/>
                  <a:gd name="T89" fmla="*/ 530 h 775"/>
                  <a:gd name="T90" fmla="*/ 401 w 593"/>
                  <a:gd name="T91" fmla="*/ 435 h 775"/>
                  <a:gd name="T92" fmla="*/ 332 w 593"/>
                  <a:gd name="T93" fmla="*/ 416 h 775"/>
                  <a:gd name="T94" fmla="*/ 285 w 593"/>
                  <a:gd name="T95" fmla="*/ 450 h 775"/>
                  <a:gd name="T96" fmla="*/ 209 w 593"/>
                  <a:gd name="T97" fmla="*/ 457 h 775"/>
                  <a:gd name="T98" fmla="*/ 111 w 593"/>
                  <a:gd name="T99" fmla="*/ 416 h 775"/>
                  <a:gd name="T100" fmla="*/ 13 w 593"/>
                  <a:gd name="T101" fmla="*/ 431 h 775"/>
                  <a:gd name="T102" fmla="*/ 55 w 593"/>
                  <a:gd name="T103" fmla="*/ 611 h 775"/>
                  <a:gd name="T104" fmla="*/ 121 w 593"/>
                  <a:gd name="T105" fmla="*/ 709 h 775"/>
                  <a:gd name="T106" fmla="*/ 310 w 593"/>
                  <a:gd name="T107" fmla="*/ 704 h 775"/>
                  <a:gd name="T108" fmla="*/ 366 w 593"/>
                  <a:gd name="T109" fmla="*/ 711 h 775"/>
                  <a:gd name="T110" fmla="*/ 392 w 593"/>
                  <a:gd name="T111" fmla="*/ 736 h 775"/>
                  <a:gd name="T112" fmla="*/ 390 w 593"/>
                  <a:gd name="T113" fmla="*/ 771 h 775"/>
                  <a:gd name="T114" fmla="*/ 415 w 593"/>
                  <a:gd name="T115" fmla="*/ 764 h 775"/>
                  <a:gd name="T116" fmla="*/ 443 w 593"/>
                  <a:gd name="T117" fmla="*/ 747 h 775"/>
                  <a:gd name="T118" fmla="*/ 495 w 593"/>
                  <a:gd name="T119" fmla="*/ 746 h 775"/>
                  <a:gd name="T120" fmla="*/ 414 w 593"/>
                  <a:gd name="T121" fmla="*/ 55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94" name="Group 193"/>
              <p:cNvGrpSpPr/>
              <p:nvPr/>
            </p:nvGrpSpPr>
            <p:grpSpPr>
              <a:xfrm>
                <a:off x="1136650" y="4668838"/>
                <a:ext cx="1090613" cy="944563"/>
                <a:chOff x="1136650" y="4668838"/>
                <a:chExt cx="1090613" cy="944563"/>
              </a:xfrm>
              <a:grpFill/>
            </p:grpSpPr>
            <p:sp>
              <p:nvSpPr>
                <p:cNvPr id="26" name="Freeform 24"/>
                <p:cNvSpPr>
                  <a:spLocks noEditPoints="1"/>
                </p:cNvSpPr>
                <p:nvPr/>
              </p:nvSpPr>
              <p:spPr bwMode="auto">
                <a:xfrm>
                  <a:off x="2100263" y="5470525"/>
                  <a:ext cx="22225" cy="38100"/>
                </a:xfrm>
                <a:custGeom>
                  <a:avLst/>
                  <a:gdLst>
                    <a:gd name="T0" fmla="*/ 10 w 14"/>
                    <a:gd name="T1" fmla="*/ 24 h 24"/>
                    <a:gd name="T2" fmla="*/ 8 w 14"/>
                    <a:gd name="T3" fmla="*/ 24 h 24"/>
                    <a:gd name="T4" fmla="*/ 7 w 14"/>
                    <a:gd name="T5" fmla="*/ 21 h 24"/>
                    <a:gd name="T6" fmla="*/ 4 w 14"/>
                    <a:gd name="T7" fmla="*/ 18 h 24"/>
                    <a:gd name="T8" fmla="*/ 5 w 14"/>
                    <a:gd name="T9" fmla="*/ 13 h 24"/>
                    <a:gd name="T10" fmla="*/ 8 w 14"/>
                    <a:gd name="T11" fmla="*/ 15 h 24"/>
                    <a:gd name="T12" fmla="*/ 9 w 14"/>
                    <a:gd name="T13" fmla="*/ 21 h 24"/>
                    <a:gd name="T14" fmla="*/ 10 w 14"/>
                    <a:gd name="T15" fmla="*/ 24 h 24"/>
                    <a:gd name="T16" fmla="*/ 8 w 14"/>
                    <a:gd name="T17" fmla="*/ 4 h 24"/>
                    <a:gd name="T18" fmla="*/ 0 w 14"/>
                    <a:gd name="T19" fmla="*/ 5 h 24"/>
                    <a:gd name="T20" fmla="*/ 0 w 14"/>
                    <a:gd name="T21" fmla="*/ 3 h 24"/>
                    <a:gd name="T22" fmla="*/ 3 w 14"/>
                    <a:gd name="T23" fmla="*/ 1 h 24"/>
                    <a:gd name="T24" fmla="*/ 8 w 14"/>
                    <a:gd name="T25" fmla="*/ 1 h 24"/>
                    <a:gd name="T26" fmla="*/ 8 w 14"/>
                    <a:gd name="T27" fmla="*/ 4 h 24"/>
                    <a:gd name="T28" fmla="*/ 14 w 14"/>
                    <a:gd name="T29" fmla="*/ 4 h 24"/>
                    <a:gd name="T30" fmla="*/ 13 w 14"/>
                    <a:gd name="T31" fmla="*/ 9 h 24"/>
                    <a:gd name="T32" fmla="*/ 11 w 14"/>
                    <a:gd name="T33" fmla="*/ 7 h 24"/>
                    <a:gd name="T34" fmla="*/ 11 w 14"/>
                    <a:gd name="T35" fmla="*/ 4 h 24"/>
                    <a:gd name="T36" fmla="*/ 8 w 14"/>
                    <a:gd name="T37" fmla="*/ 1 h 24"/>
                    <a:gd name="T38" fmla="*/ 8 w 14"/>
                    <a:gd name="T39" fmla="*/ 0 h 24"/>
                    <a:gd name="T40" fmla="*/ 14 w 14"/>
                    <a:gd name="T4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Freeform 113"/>
                <p:cNvSpPr>
                  <a:spLocks/>
                </p:cNvSpPr>
                <p:nvPr/>
              </p:nvSpPr>
              <p:spPr bwMode="auto">
                <a:xfrm>
                  <a:off x="1693863" y="5402263"/>
                  <a:ext cx="322263" cy="211138"/>
                </a:xfrm>
                <a:custGeom>
                  <a:avLst/>
                  <a:gdLst>
                    <a:gd name="T0" fmla="*/ 131 w 203"/>
                    <a:gd name="T1" fmla="*/ 64 h 133"/>
                    <a:gd name="T2" fmla="*/ 131 w 203"/>
                    <a:gd name="T3" fmla="*/ 81 h 133"/>
                    <a:gd name="T4" fmla="*/ 138 w 203"/>
                    <a:gd name="T5" fmla="*/ 95 h 133"/>
                    <a:gd name="T6" fmla="*/ 149 w 203"/>
                    <a:gd name="T7" fmla="*/ 105 h 133"/>
                    <a:gd name="T8" fmla="*/ 164 w 203"/>
                    <a:gd name="T9" fmla="*/ 105 h 133"/>
                    <a:gd name="T10" fmla="*/ 177 w 203"/>
                    <a:gd name="T11" fmla="*/ 100 h 133"/>
                    <a:gd name="T12" fmla="*/ 180 w 203"/>
                    <a:gd name="T13" fmla="*/ 88 h 133"/>
                    <a:gd name="T14" fmla="*/ 197 w 203"/>
                    <a:gd name="T15" fmla="*/ 84 h 133"/>
                    <a:gd name="T16" fmla="*/ 203 w 203"/>
                    <a:gd name="T17" fmla="*/ 88 h 133"/>
                    <a:gd name="T18" fmla="*/ 200 w 203"/>
                    <a:gd name="T19" fmla="*/ 99 h 133"/>
                    <a:gd name="T20" fmla="*/ 195 w 203"/>
                    <a:gd name="T21" fmla="*/ 105 h 133"/>
                    <a:gd name="T22" fmla="*/ 190 w 203"/>
                    <a:gd name="T23" fmla="*/ 110 h 133"/>
                    <a:gd name="T24" fmla="*/ 188 w 203"/>
                    <a:gd name="T25" fmla="*/ 110 h 133"/>
                    <a:gd name="T26" fmla="*/ 176 w 203"/>
                    <a:gd name="T27" fmla="*/ 113 h 133"/>
                    <a:gd name="T28" fmla="*/ 177 w 203"/>
                    <a:gd name="T29" fmla="*/ 118 h 133"/>
                    <a:gd name="T30" fmla="*/ 179 w 203"/>
                    <a:gd name="T31" fmla="*/ 122 h 133"/>
                    <a:gd name="T32" fmla="*/ 168 w 203"/>
                    <a:gd name="T33" fmla="*/ 129 h 133"/>
                    <a:gd name="T34" fmla="*/ 160 w 203"/>
                    <a:gd name="T35" fmla="*/ 125 h 133"/>
                    <a:gd name="T36" fmla="*/ 147 w 203"/>
                    <a:gd name="T37" fmla="*/ 122 h 133"/>
                    <a:gd name="T38" fmla="*/ 133 w 203"/>
                    <a:gd name="T39" fmla="*/ 123 h 133"/>
                    <a:gd name="T40" fmla="*/ 118 w 203"/>
                    <a:gd name="T41" fmla="*/ 118 h 133"/>
                    <a:gd name="T42" fmla="*/ 102 w 203"/>
                    <a:gd name="T43" fmla="*/ 110 h 133"/>
                    <a:gd name="T44" fmla="*/ 89 w 203"/>
                    <a:gd name="T45" fmla="*/ 104 h 133"/>
                    <a:gd name="T46" fmla="*/ 77 w 203"/>
                    <a:gd name="T47" fmla="*/ 91 h 133"/>
                    <a:gd name="T48" fmla="*/ 80 w 203"/>
                    <a:gd name="T49" fmla="*/ 87 h 133"/>
                    <a:gd name="T50" fmla="*/ 77 w 203"/>
                    <a:gd name="T51" fmla="*/ 78 h 133"/>
                    <a:gd name="T52" fmla="*/ 62 w 203"/>
                    <a:gd name="T53" fmla="*/ 61 h 133"/>
                    <a:gd name="T54" fmla="*/ 51 w 203"/>
                    <a:gd name="T55" fmla="*/ 53 h 133"/>
                    <a:gd name="T56" fmla="*/ 45 w 203"/>
                    <a:gd name="T57" fmla="*/ 42 h 133"/>
                    <a:gd name="T58" fmla="*/ 37 w 203"/>
                    <a:gd name="T59" fmla="*/ 32 h 133"/>
                    <a:gd name="T60" fmla="*/ 29 w 203"/>
                    <a:gd name="T61" fmla="*/ 20 h 133"/>
                    <a:gd name="T62" fmla="*/ 22 w 203"/>
                    <a:gd name="T63" fmla="*/ 8 h 133"/>
                    <a:gd name="T64" fmla="*/ 15 w 203"/>
                    <a:gd name="T65" fmla="*/ 9 h 133"/>
                    <a:gd name="T66" fmla="*/ 19 w 203"/>
                    <a:gd name="T67" fmla="*/ 23 h 133"/>
                    <a:gd name="T68" fmla="*/ 26 w 203"/>
                    <a:gd name="T69" fmla="*/ 30 h 133"/>
                    <a:gd name="T70" fmla="*/ 29 w 203"/>
                    <a:gd name="T71" fmla="*/ 37 h 133"/>
                    <a:gd name="T72" fmla="*/ 37 w 203"/>
                    <a:gd name="T73" fmla="*/ 46 h 133"/>
                    <a:gd name="T74" fmla="*/ 43 w 203"/>
                    <a:gd name="T75" fmla="*/ 60 h 133"/>
                    <a:gd name="T76" fmla="*/ 50 w 203"/>
                    <a:gd name="T77" fmla="*/ 67 h 133"/>
                    <a:gd name="T78" fmla="*/ 49 w 203"/>
                    <a:gd name="T79" fmla="*/ 75 h 133"/>
                    <a:gd name="T80" fmla="*/ 42 w 203"/>
                    <a:gd name="T81" fmla="*/ 66 h 133"/>
                    <a:gd name="T82" fmla="*/ 33 w 203"/>
                    <a:gd name="T83" fmla="*/ 55 h 133"/>
                    <a:gd name="T84" fmla="*/ 25 w 203"/>
                    <a:gd name="T85" fmla="*/ 46 h 133"/>
                    <a:gd name="T86" fmla="*/ 19 w 203"/>
                    <a:gd name="T87" fmla="*/ 42 h 133"/>
                    <a:gd name="T88" fmla="*/ 17 w 203"/>
                    <a:gd name="T89" fmla="*/ 38 h 133"/>
                    <a:gd name="T90" fmla="*/ 15 w 203"/>
                    <a:gd name="T91" fmla="*/ 26 h 133"/>
                    <a:gd name="T92" fmla="*/ 7 w 203"/>
                    <a:gd name="T93" fmla="*/ 14 h 133"/>
                    <a:gd name="T94" fmla="*/ 8 w 203"/>
                    <a:gd name="T95" fmla="*/ 1 h 133"/>
                    <a:gd name="T96" fmla="*/ 26 w 203"/>
                    <a:gd name="T97" fmla="*/ 4 h 133"/>
                    <a:gd name="T98" fmla="*/ 60 w 203"/>
                    <a:gd name="T99" fmla="*/ 11 h 133"/>
                    <a:gd name="T100" fmla="*/ 74 w 203"/>
                    <a:gd name="T101" fmla="*/ 9 h 133"/>
                    <a:gd name="T102" fmla="*/ 84 w 203"/>
                    <a:gd name="T103" fmla="*/ 20 h 133"/>
                    <a:gd name="T104" fmla="*/ 95 w 203"/>
                    <a:gd name="T105" fmla="*/ 29 h 133"/>
                    <a:gd name="T106" fmla="*/ 108 w 203"/>
                    <a:gd name="T107" fmla="*/ 25 h 133"/>
                    <a:gd name="T108" fmla="*/ 118 w 203"/>
                    <a:gd name="T109" fmla="*/ 40 h 133"/>
                    <a:gd name="T110" fmla="*/ 127 w 203"/>
                    <a:gd name="T111" fmla="*/ 5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9" name="Freeform 171"/>
                <p:cNvSpPr>
                  <a:spLocks noEditPoints="1"/>
                </p:cNvSpPr>
                <p:nvPr/>
              </p:nvSpPr>
              <p:spPr bwMode="auto">
                <a:xfrm>
                  <a:off x="1136650" y="4668838"/>
                  <a:ext cx="1090613" cy="895350"/>
                </a:xfrm>
                <a:custGeom>
                  <a:avLst/>
                  <a:gdLst>
                    <a:gd name="T0" fmla="*/ 231 w 687"/>
                    <a:gd name="T1" fmla="*/ 213 h 564"/>
                    <a:gd name="T2" fmla="*/ 150 w 687"/>
                    <a:gd name="T3" fmla="*/ 176 h 564"/>
                    <a:gd name="T4" fmla="*/ 121 w 687"/>
                    <a:gd name="T5" fmla="*/ 179 h 564"/>
                    <a:gd name="T6" fmla="*/ 95 w 687"/>
                    <a:gd name="T7" fmla="*/ 218 h 564"/>
                    <a:gd name="T8" fmla="*/ 48 w 687"/>
                    <a:gd name="T9" fmla="*/ 251 h 564"/>
                    <a:gd name="T10" fmla="*/ 63 w 687"/>
                    <a:gd name="T11" fmla="*/ 234 h 564"/>
                    <a:gd name="T12" fmla="*/ 70 w 687"/>
                    <a:gd name="T13" fmla="*/ 209 h 564"/>
                    <a:gd name="T14" fmla="*/ 47 w 687"/>
                    <a:gd name="T15" fmla="*/ 189 h 564"/>
                    <a:gd name="T16" fmla="*/ 33 w 687"/>
                    <a:gd name="T17" fmla="*/ 144 h 564"/>
                    <a:gd name="T18" fmla="*/ 59 w 687"/>
                    <a:gd name="T19" fmla="*/ 120 h 564"/>
                    <a:gd name="T20" fmla="*/ 10 w 687"/>
                    <a:gd name="T21" fmla="*/ 105 h 564"/>
                    <a:gd name="T22" fmla="*/ 34 w 687"/>
                    <a:gd name="T23" fmla="*/ 73 h 564"/>
                    <a:gd name="T24" fmla="*/ 58 w 687"/>
                    <a:gd name="T25" fmla="*/ 19 h 564"/>
                    <a:gd name="T26" fmla="*/ 116 w 687"/>
                    <a:gd name="T27" fmla="*/ 16 h 564"/>
                    <a:gd name="T28" fmla="*/ 191 w 687"/>
                    <a:gd name="T29" fmla="*/ 34 h 564"/>
                    <a:gd name="T30" fmla="*/ 228 w 687"/>
                    <a:gd name="T31" fmla="*/ 192 h 564"/>
                    <a:gd name="T32" fmla="*/ 261 w 687"/>
                    <a:gd name="T33" fmla="*/ 254 h 564"/>
                    <a:gd name="T34" fmla="*/ 659 w 687"/>
                    <a:gd name="T35" fmla="*/ 353 h 564"/>
                    <a:gd name="T36" fmla="*/ 626 w 687"/>
                    <a:gd name="T37" fmla="*/ 369 h 564"/>
                    <a:gd name="T38" fmla="*/ 601 w 687"/>
                    <a:gd name="T39" fmla="*/ 381 h 564"/>
                    <a:gd name="T40" fmla="*/ 581 w 687"/>
                    <a:gd name="T41" fmla="*/ 379 h 564"/>
                    <a:gd name="T42" fmla="*/ 577 w 687"/>
                    <a:gd name="T43" fmla="*/ 363 h 564"/>
                    <a:gd name="T44" fmla="*/ 563 w 687"/>
                    <a:gd name="T45" fmla="*/ 354 h 564"/>
                    <a:gd name="T46" fmla="*/ 554 w 687"/>
                    <a:gd name="T47" fmla="*/ 385 h 564"/>
                    <a:gd name="T48" fmla="*/ 548 w 687"/>
                    <a:gd name="T49" fmla="*/ 367 h 564"/>
                    <a:gd name="T50" fmla="*/ 558 w 687"/>
                    <a:gd name="T51" fmla="*/ 348 h 564"/>
                    <a:gd name="T52" fmla="*/ 565 w 687"/>
                    <a:gd name="T53" fmla="*/ 338 h 564"/>
                    <a:gd name="T54" fmla="*/ 530 w 687"/>
                    <a:gd name="T55" fmla="*/ 341 h 564"/>
                    <a:gd name="T56" fmla="*/ 522 w 687"/>
                    <a:gd name="T57" fmla="*/ 325 h 564"/>
                    <a:gd name="T58" fmla="*/ 484 w 687"/>
                    <a:gd name="T59" fmla="*/ 317 h 564"/>
                    <a:gd name="T60" fmla="*/ 332 w 687"/>
                    <a:gd name="T61" fmla="*/ 317 h 564"/>
                    <a:gd name="T62" fmla="*/ 302 w 687"/>
                    <a:gd name="T63" fmla="*/ 330 h 564"/>
                    <a:gd name="T64" fmla="*/ 302 w 687"/>
                    <a:gd name="T65" fmla="*/ 399 h 564"/>
                    <a:gd name="T66" fmla="*/ 327 w 687"/>
                    <a:gd name="T67" fmla="*/ 446 h 564"/>
                    <a:gd name="T68" fmla="*/ 351 w 687"/>
                    <a:gd name="T69" fmla="*/ 463 h 564"/>
                    <a:gd name="T70" fmla="*/ 411 w 687"/>
                    <a:gd name="T71" fmla="*/ 469 h 564"/>
                    <a:gd name="T72" fmla="*/ 446 w 687"/>
                    <a:gd name="T73" fmla="*/ 491 h 564"/>
                    <a:gd name="T74" fmla="*/ 472 w 687"/>
                    <a:gd name="T75" fmla="*/ 510 h 564"/>
                    <a:gd name="T76" fmla="*/ 489 w 687"/>
                    <a:gd name="T77" fmla="*/ 495 h 564"/>
                    <a:gd name="T78" fmla="*/ 533 w 687"/>
                    <a:gd name="T79" fmla="*/ 489 h 564"/>
                    <a:gd name="T80" fmla="*/ 543 w 687"/>
                    <a:gd name="T81" fmla="*/ 480 h 564"/>
                    <a:gd name="T82" fmla="*/ 581 w 687"/>
                    <a:gd name="T83" fmla="*/ 489 h 564"/>
                    <a:gd name="T84" fmla="*/ 595 w 687"/>
                    <a:gd name="T85" fmla="*/ 520 h 564"/>
                    <a:gd name="T86" fmla="*/ 592 w 687"/>
                    <a:gd name="T87" fmla="*/ 482 h 564"/>
                    <a:gd name="T88" fmla="*/ 614 w 687"/>
                    <a:gd name="T89" fmla="*/ 452 h 564"/>
                    <a:gd name="T90" fmla="*/ 621 w 687"/>
                    <a:gd name="T91" fmla="*/ 416 h 564"/>
                    <a:gd name="T92" fmla="*/ 632 w 687"/>
                    <a:gd name="T93" fmla="*/ 418 h 564"/>
                    <a:gd name="T94" fmla="*/ 639 w 687"/>
                    <a:gd name="T95" fmla="*/ 404 h 564"/>
                    <a:gd name="T96" fmla="*/ 643 w 687"/>
                    <a:gd name="T97" fmla="*/ 393 h 564"/>
                    <a:gd name="T98" fmla="*/ 665 w 687"/>
                    <a:gd name="T99" fmla="*/ 382 h 564"/>
                    <a:gd name="T100" fmla="*/ 680 w 687"/>
                    <a:gd name="T101" fmla="*/ 363 h 564"/>
                    <a:gd name="T102" fmla="*/ 100 w 687"/>
                    <a:gd name="T103" fmla="*/ 227 h 564"/>
                    <a:gd name="T104" fmla="*/ 5 w 687"/>
                    <a:gd name="T105" fmla="*/ 141 h 564"/>
                    <a:gd name="T106" fmla="*/ 25 w 687"/>
                    <a:gd name="T107" fmla="*/ 185 h 564"/>
                    <a:gd name="T108" fmla="*/ 250 w 687"/>
                    <a:gd name="T109" fmla="*/ 278 h 564"/>
                    <a:gd name="T110" fmla="*/ 86 w 687"/>
                    <a:gd name="T111" fmla="*/ 550 h 564"/>
                    <a:gd name="T112" fmla="*/ 86 w 687"/>
                    <a:gd name="T113" fmla="*/ 549 h 564"/>
                    <a:gd name="T114" fmla="*/ 92 w 687"/>
                    <a:gd name="T115" fmla="*/ 557 h 564"/>
                    <a:gd name="T116" fmla="*/ 98 w 687"/>
                    <a:gd name="T117" fmla="*/ 561 h 564"/>
                    <a:gd name="T118" fmla="*/ 79 w 687"/>
                    <a:gd name="T119" fmla="*/ 547 h 564"/>
                    <a:gd name="T120" fmla="*/ 68 w 687"/>
                    <a:gd name="T121" fmla="*/ 543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01" name="Group 200"/>
            <p:cNvGrpSpPr/>
            <p:nvPr/>
          </p:nvGrpSpPr>
          <p:grpSpPr>
            <a:xfrm>
              <a:off x="2741681" y="4333121"/>
              <a:ext cx="1128404" cy="1216669"/>
              <a:chOff x="2835275" y="4227513"/>
              <a:chExt cx="1035050" cy="1116013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3146425" y="5267325"/>
                <a:ext cx="19050" cy="42863"/>
              </a:xfrm>
              <a:custGeom>
                <a:avLst/>
                <a:gdLst>
                  <a:gd name="T0" fmla="*/ 8 w 12"/>
                  <a:gd name="T1" fmla="*/ 7 h 27"/>
                  <a:gd name="T2" fmla="*/ 8 w 12"/>
                  <a:gd name="T3" fmla="*/ 11 h 27"/>
                  <a:gd name="T4" fmla="*/ 8 w 12"/>
                  <a:gd name="T5" fmla="*/ 15 h 27"/>
                  <a:gd name="T6" fmla="*/ 12 w 12"/>
                  <a:gd name="T7" fmla="*/ 17 h 27"/>
                  <a:gd name="T8" fmla="*/ 12 w 12"/>
                  <a:gd name="T9" fmla="*/ 19 h 27"/>
                  <a:gd name="T10" fmla="*/ 9 w 12"/>
                  <a:gd name="T11" fmla="*/ 21 h 27"/>
                  <a:gd name="T12" fmla="*/ 8 w 12"/>
                  <a:gd name="T13" fmla="*/ 23 h 27"/>
                  <a:gd name="T14" fmla="*/ 6 w 12"/>
                  <a:gd name="T15" fmla="*/ 27 h 27"/>
                  <a:gd name="T16" fmla="*/ 5 w 12"/>
                  <a:gd name="T17" fmla="*/ 27 h 27"/>
                  <a:gd name="T18" fmla="*/ 5 w 12"/>
                  <a:gd name="T19" fmla="*/ 24 h 27"/>
                  <a:gd name="T20" fmla="*/ 1 w 12"/>
                  <a:gd name="T21" fmla="*/ 22 h 27"/>
                  <a:gd name="T22" fmla="*/ 0 w 12"/>
                  <a:gd name="T23" fmla="*/ 18 h 27"/>
                  <a:gd name="T24" fmla="*/ 1 w 12"/>
                  <a:gd name="T25" fmla="*/ 12 h 27"/>
                  <a:gd name="T26" fmla="*/ 1 w 12"/>
                  <a:gd name="T27" fmla="*/ 8 h 27"/>
                  <a:gd name="T28" fmla="*/ 0 w 12"/>
                  <a:gd name="T29" fmla="*/ 7 h 27"/>
                  <a:gd name="T30" fmla="*/ 0 w 12"/>
                  <a:gd name="T31" fmla="*/ 5 h 27"/>
                  <a:gd name="T32" fmla="*/ 3 w 12"/>
                  <a:gd name="T33" fmla="*/ 0 h 27"/>
                  <a:gd name="T34" fmla="*/ 3 w 12"/>
                  <a:gd name="T35" fmla="*/ 1 h 27"/>
                  <a:gd name="T36" fmla="*/ 5 w 12"/>
                  <a:gd name="T37" fmla="*/ 1 h 27"/>
                  <a:gd name="T38" fmla="*/ 7 w 12"/>
                  <a:gd name="T39" fmla="*/ 4 h 27"/>
                  <a:gd name="T40" fmla="*/ 8 w 12"/>
                  <a:gd name="T41" fmla="*/ 5 h 27"/>
                  <a:gd name="T42" fmla="*/ 8 w 12"/>
                  <a:gd name="T4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405188" y="5287963"/>
                <a:ext cx="30163" cy="34925"/>
              </a:xfrm>
              <a:custGeom>
                <a:avLst/>
                <a:gdLst>
                  <a:gd name="T0" fmla="*/ 0 w 19"/>
                  <a:gd name="T1" fmla="*/ 2 h 22"/>
                  <a:gd name="T2" fmla="*/ 9 w 19"/>
                  <a:gd name="T3" fmla="*/ 0 h 22"/>
                  <a:gd name="T4" fmla="*/ 11 w 19"/>
                  <a:gd name="T5" fmla="*/ 3 h 22"/>
                  <a:gd name="T6" fmla="*/ 13 w 19"/>
                  <a:gd name="T7" fmla="*/ 4 h 22"/>
                  <a:gd name="T8" fmla="*/ 12 w 19"/>
                  <a:gd name="T9" fmla="*/ 6 h 22"/>
                  <a:gd name="T10" fmla="*/ 15 w 19"/>
                  <a:gd name="T11" fmla="*/ 9 h 22"/>
                  <a:gd name="T12" fmla="*/ 13 w 19"/>
                  <a:gd name="T13" fmla="*/ 12 h 22"/>
                  <a:gd name="T14" fmla="*/ 17 w 19"/>
                  <a:gd name="T15" fmla="*/ 14 h 22"/>
                  <a:gd name="T16" fmla="*/ 19 w 19"/>
                  <a:gd name="T17" fmla="*/ 16 h 22"/>
                  <a:gd name="T18" fmla="*/ 19 w 19"/>
                  <a:gd name="T19" fmla="*/ 22 h 22"/>
                  <a:gd name="T20" fmla="*/ 17 w 19"/>
                  <a:gd name="T21" fmla="*/ 22 h 22"/>
                  <a:gd name="T22" fmla="*/ 14 w 19"/>
                  <a:gd name="T23" fmla="*/ 17 h 22"/>
                  <a:gd name="T24" fmla="*/ 14 w 19"/>
                  <a:gd name="T25" fmla="*/ 16 h 22"/>
                  <a:gd name="T26" fmla="*/ 11 w 19"/>
                  <a:gd name="T27" fmla="*/ 16 h 22"/>
                  <a:gd name="T28" fmla="*/ 9 w 19"/>
                  <a:gd name="T29" fmla="*/ 14 h 22"/>
                  <a:gd name="T30" fmla="*/ 8 w 19"/>
                  <a:gd name="T31" fmla="*/ 14 h 22"/>
                  <a:gd name="T32" fmla="*/ 5 w 19"/>
                  <a:gd name="T33" fmla="*/ 11 h 22"/>
                  <a:gd name="T34" fmla="*/ 0 w 19"/>
                  <a:gd name="T35" fmla="*/ 9 h 22"/>
                  <a:gd name="T36" fmla="*/ 1 w 19"/>
                  <a:gd name="T37" fmla="*/ 4 h 22"/>
                  <a:gd name="T38" fmla="*/ 0 w 19"/>
                  <a:gd name="T3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3041650" y="5168900"/>
                <a:ext cx="79375" cy="42863"/>
              </a:xfrm>
              <a:custGeom>
                <a:avLst/>
                <a:gdLst>
                  <a:gd name="T0" fmla="*/ 50 w 50"/>
                  <a:gd name="T1" fmla="*/ 10 h 27"/>
                  <a:gd name="T2" fmla="*/ 50 w 50"/>
                  <a:gd name="T3" fmla="*/ 14 h 27"/>
                  <a:gd name="T4" fmla="*/ 46 w 50"/>
                  <a:gd name="T5" fmla="*/ 15 h 27"/>
                  <a:gd name="T6" fmla="*/ 48 w 50"/>
                  <a:gd name="T7" fmla="*/ 16 h 27"/>
                  <a:gd name="T8" fmla="*/ 45 w 50"/>
                  <a:gd name="T9" fmla="*/ 23 h 27"/>
                  <a:gd name="T10" fmla="*/ 44 w 50"/>
                  <a:gd name="T11" fmla="*/ 25 h 27"/>
                  <a:gd name="T12" fmla="*/ 38 w 50"/>
                  <a:gd name="T13" fmla="*/ 25 h 27"/>
                  <a:gd name="T14" fmla="*/ 34 w 50"/>
                  <a:gd name="T15" fmla="*/ 27 h 27"/>
                  <a:gd name="T16" fmla="*/ 29 w 50"/>
                  <a:gd name="T17" fmla="*/ 26 h 27"/>
                  <a:gd name="T18" fmla="*/ 20 w 50"/>
                  <a:gd name="T19" fmla="*/ 23 h 27"/>
                  <a:gd name="T20" fmla="*/ 17 w 50"/>
                  <a:gd name="T21" fmla="*/ 20 h 27"/>
                  <a:gd name="T22" fmla="*/ 11 w 50"/>
                  <a:gd name="T23" fmla="*/ 22 h 27"/>
                  <a:gd name="T24" fmla="*/ 10 w 50"/>
                  <a:gd name="T25" fmla="*/ 23 h 27"/>
                  <a:gd name="T26" fmla="*/ 7 w 50"/>
                  <a:gd name="T27" fmla="*/ 22 h 27"/>
                  <a:gd name="T28" fmla="*/ 3 w 50"/>
                  <a:gd name="T29" fmla="*/ 22 h 27"/>
                  <a:gd name="T30" fmla="*/ 0 w 50"/>
                  <a:gd name="T31" fmla="*/ 20 h 27"/>
                  <a:gd name="T32" fmla="*/ 0 w 50"/>
                  <a:gd name="T33" fmla="*/ 17 h 27"/>
                  <a:gd name="T34" fmla="*/ 0 w 50"/>
                  <a:gd name="T35" fmla="*/ 16 h 27"/>
                  <a:gd name="T36" fmla="*/ 3 w 50"/>
                  <a:gd name="T37" fmla="*/ 16 h 27"/>
                  <a:gd name="T38" fmla="*/ 7 w 50"/>
                  <a:gd name="T39" fmla="*/ 19 h 27"/>
                  <a:gd name="T40" fmla="*/ 7 w 50"/>
                  <a:gd name="T41" fmla="*/ 16 h 27"/>
                  <a:gd name="T42" fmla="*/ 13 w 50"/>
                  <a:gd name="T43" fmla="*/ 16 h 27"/>
                  <a:gd name="T44" fmla="*/ 17 w 50"/>
                  <a:gd name="T45" fmla="*/ 15 h 27"/>
                  <a:gd name="T46" fmla="*/ 21 w 50"/>
                  <a:gd name="T47" fmla="*/ 15 h 27"/>
                  <a:gd name="T48" fmla="*/ 23 w 50"/>
                  <a:gd name="T49" fmla="*/ 17 h 27"/>
                  <a:gd name="T50" fmla="*/ 23 w 50"/>
                  <a:gd name="T51" fmla="*/ 15 h 27"/>
                  <a:gd name="T52" fmla="*/ 22 w 50"/>
                  <a:gd name="T53" fmla="*/ 9 h 27"/>
                  <a:gd name="T54" fmla="*/ 25 w 50"/>
                  <a:gd name="T55" fmla="*/ 8 h 27"/>
                  <a:gd name="T56" fmla="*/ 27 w 50"/>
                  <a:gd name="T57" fmla="*/ 3 h 27"/>
                  <a:gd name="T58" fmla="*/ 33 w 50"/>
                  <a:gd name="T59" fmla="*/ 6 h 27"/>
                  <a:gd name="T60" fmla="*/ 37 w 50"/>
                  <a:gd name="T61" fmla="*/ 2 h 27"/>
                  <a:gd name="T62" fmla="*/ 39 w 50"/>
                  <a:gd name="T63" fmla="*/ 0 h 27"/>
                  <a:gd name="T64" fmla="*/ 44 w 50"/>
                  <a:gd name="T65" fmla="*/ 4 h 27"/>
                  <a:gd name="T66" fmla="*/ 48 w 50"/>
                  <a:gd name="T67" fmla="*/ 4 h 27"/>
                  <a:gd name="T68" fmla="*/ 50 w 50"/>
                  <a:gd name="T69" fmla="*/ 5 h 27"/>
                  <a:gd name="T70" fmla="*/ 50 w 50"/>
                  <a:gd name="T71" fmla="*/ 6 h 27"/>
                  <a:gd name="T72" fmla="*/ 50 w 50"/>
                  <a:gd name="T7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3"/>
              <p:cNvSpPr>
                <a:spLocks noEditPoints="1"/>
              </p:cNvSpPr>
              <p:nvPr/>
            </p:nvSpPr>
            <p:spPr bwMode="auto">
              <a:xfrm>
                <a:off x="3417888" y="5278438"/>
                <a:ext cx="60325" cy="50800"/>
              </a:xfrm>
              <a:custGeom>
                <a:avLst/>
                <a:gdLst>
                  <a:gd name="T0" fmla="*/ 1 w 38"/>
                  <a:gd name="T1" fmla="*/ 20 h 32"/>
                  <a:gd name="T2" fmla="*/ 3 w 38"/>
                  <a:gd name="T3" fmla="*/ 22 h 32"/>
                  <a:gd name="T4" fmla="*/ 6 w 38"/>
                  <a:gd name="T5" fmla="*/ 22 h 32"/>
                  <a:gd name="T6" fmla="*/ 6 w 38"/>
                  <a:gd name="T7" fmla="*/ 23 h 32"/>
                  <a:gd name="T8" fmla="*/ 9 w 38"/>
                  <a:gd name="T9" fmla="*/ 28 h 32"/>
                  <a:gd name="T10" fmla="*/ 4 w 38"/>
                  <a:gd name="T11" fmla="*/ 27 h 32"/>
                  <a:gd name="T12" fmla="*/ 0 w 38"/>
                  <a:gd name="T13" fmla="*/ 23 h 32"/>
                  <a:gd name="T14" fmla="*/ 0 w 38"/>
                  <a:gd name="T15" fmla="*/ 20 h 32"/>
                  <a:gd name="T16" fmla="*/ 1 w 38"/>
                  <a:gd name="T17" fmla="*/ 20 h 32"/>
                  <a:gd name="T18" fmla="*/ 17 w 38"/>
                  <a:gd name="T19" fmla="*/ 6 h 32"/>
                  <a:gd name="T20" fmla="*/ 19 w 38"/>
                  <a:gd name="T21" fmla="*/ 6 h 32"/>
                  <a:gd name="T22" fmla="*/ 21 w 38"/>
                  <a:gd name="T23" fmla="*/ 5 h 32"/>
                  <a:gd name="T24" fmla="*/ 26 w 38"/>
                  <a:gd name="T25" fmla="*/ 1 h 32"/>
                  <a:gd name="T26" fmla="*/ 29 w 38"/>
                  <a:gd name="T27" fmla="*/ 5 h 32"/>
                  <a:gd name="T28" fmla="*/ 32 w 38"/>
                  <a:gd name="T29" fmla="*/ 12 h 32"/>
                  <a:gd name="T30" fmla="*/ 35 w 38"/>
                  <a:gd name="T31" fmla="*/ 12 h 32"/>
                  <a:gd name="T32" fmla="*/ 38 w 38"/>
                  <a:gd name="T33" fmla="*/ 15 h 32"/>
                  <a:gd name="T34" fmla="*/ 32 w 38"/>
                  <a:gd name="T35" fmla="*/ 15 h 32"/>
                  <a:gd name="T36" fmla="*/ 30 w 38"/>
                  <a:gd name="T37" fmla="*/ 22 h 32"/>
                  <a:gd name="T38" fmla="*/ 29 w 38"/>
                  <a:gd name="T39" fmla="*/ 26 h 32"/>
                  <a:gd name="T40" fmla="*/ 27 w 38"/>
                  <a:gd name="T41" fmla="*/ 27 h 32"/>
                  <a:gd name="T42" fmla="*/ 27 w 38"/>
                  <a:gd name="T43" fmla="*/ 32 h 32"/>
                  <a:gd name="T44" fmla="*/ 26 w 38"/>
                  <a:gd name="T45" fmla="*/ 32 h 32"/>
                  <a:gd name="T46" fmla="*/ 21 w 38"/>
                  <a:gd name="T47" fmla="*/ 27 h 32"/>
                  <a:gd name="T48" fmla="*/ 23 w 38"/>
                  <a:gd name="T49" fmla="*/ 23 h 32"/>
                  <a:gd name="T50" fmla="*/ 22 w 38"/>
                  <a:gd name="T51" fmla="*/ 21 h 32"/>
                  <a:gd name="T52" fmla="*/ 19 w 38"/>
                  <a:gd name="T53" fmla="*/ 21 h 32"/>
                  <a:gd name="T54" fmla="*/ 11 w 38"/>
                  <a:gd name="T55" fmla="*/ 28 h 32"/>
                  <a:gd name="T56" fmla="*/ 11 w 38"/>
                  <a:gd name="T57" fmla="*/ 22 h 32"/>
                  <a:gd name="T58" fmla="*/ 7 w 38"/>
                  <a:gd name="T59" fmla="*/ 20 h 32"/>
                  <a:gd name="T60" fmla="*/ 5 w 38"/>
                  <a:gd name="T61" fmla="*/ 17 h 32"/>
                  <a:gd name="T62" fmla="*/ 7 w 38"/>
                  <a:gd name="T63" fmla="*/ 15 h 32"/>
                  <a:gd name="T64" fmla="*/ 4 w 38"/>
                  <a:gd name="T65" fmla="*/ 12 h 32"/>
                  <a:gd name="T66" fmla="*/ 5 w 38"/>
                  <a:gd name="T67" fmla="*/ 10 h 32"/>
                  <a:gd name="T68" fmla="*/ 3 w 38"/>
                  <a:gd name="T69" fmla="*/ 9 h 32"/>
                  <a:gd name="T70" fmla="*/ 1 w 38"/>
                  <a:gd name="T71" fmla="*/ 6 h 32"/>
                  <a:gd name="T72" fmla="*/ 3 w 38"/>
                  <a:gd name="T73" fmla="*/ 4 h 32"/>
                  <a:gd name="T74" fmla="*/ 7 w 38"/>
                  <a:gd name="T75" fmla="*/ 8 h 32"/>
                  <a:gd name="T76" fmla="*/ 11 w 38"/>
                  <a:gd name="T77" fmla="*/ 8 h 32"/>
                  <a:gd name="T78" fmla="*/ 12 w 38"/>
                  <a:gd name="T79" fmla="*/ 6 h 32"/>
                  <a:gd name="T80" fmla="*/ 9 w 38"/>
                  <a:gd name="T81" fmla="*/ 1 h 32"/>
                  <a:gd name="T82" fmla="*/ 11 w 38"/>
                  <a:gd name="T83" fmla="*/ 0 h 32"/>
                  <a:gd name="T84" fmla="*/ 12 w 38"/>
                  <a:gd name="T85" fmla="*/ 0 h 32"/>
                  <a:gd name="T86" fmla="*/ 17 w 38"/>
                  <a:gd name="T8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3108325" y="5229225"/>
                <a:ext cx="41275" cy="38100"/>
              </a:xfrm>
              <a:custGeom>
                <a:avLst/>
                <a:gdLst>
                  <a:gd name="T0" fmla="*/ 21 w 26"/>
                  <a:gd name="T1" fmla="*/ 3 h 24"/>
                  <a:gd name="T2" fmla="*/ 24 w 26"/>
                  <a:gd name="T3" fmla="*/ 3 h 24"/>
                  <a:gd name="T4" fmla="*/ 22 w 26"/>
                  <a:gd name="T5" fmla="*/ 8 h 24"/>
                  <a:gd name="T6" fmla="*/ 26 w 26"/>
                  <a:gd name="T7" fmla="*/ 12 h 24"/>
                  <a:gd name="T8" fmla="*/ 25 w 26"/>
                  <a:gd name="T9" fmla="*/ 16 h 24"/>
                  <a:gd name="T10" fmla="*/ 24 w 26"/>
                  <a:gd name="T11" fmla="*/ 17 h 24"/>
                  <a:gd name="T12" fmla="*/ 22 w 26"/>
                  <a:gd name="T13" fmla="*/ 17 h 24"/>
                  <a:gd name="T14" fmla="*/ 20 w 26"/>
                  <a:gd name="T15" fmla="*/ 19 h 24"/>
                  <a:gd name="T16" fmla="*/ 19 w 26"/>
                  <a:gd name="T17" fmla="*/ 24 h 24"/>
                  <a:gd name="T18" fmla="*/ 13 w 26"/>
                  <a:gd name="T19" fmla="*/ 20 h 24"/>
                  <a:gd name="T20" fmla="*/ 10 w 26"/>
                  <a:gd name="T21" fmla="*/ 17 h 24"/>
                  <a:gd name="T22" fmla="*/ 8 w 26"/>
                  <a:gd name="T23" fmla="*/ 16 h 24"/>
                  <a:gd name="T24" fmla="*/ 4 w 26"/>
                  <a:gd name="T25" fmla="*/ 12 h 24"/>
                  <a:gd name="T26" fmla="*/ 3 w 26"/>
                  <a:gd name="T27" fmla="*/ 8 h 24"/>
                  <a:gd name="T28" fmla="*/ 0 w 26"/>
                  <a:gd name="T29" fmla="*/ 5 h 24"/>
                  <a:gd name="T30" fmla="*/ 2 w 26"/>
                  <a:gd name="T31" fmla="*/ 0 h 24"/>
                  <a:gd name="T32" fmla="*/ 4 w 26"/>
                  <a:gd name="T33" fmla="*/ 2 h 24"/>
                  <a:gd name="T34" fmla="*/ 6 w 26"/>
                  <a:gd name="T35" fmla="*/ 1 h 24"/>
                  <a:gd name="T36" fmla="*/ 8 w 26"/>
                  <a:gd name="T37" fmla="*/ 0 h 24"/>
                  <a:gd name="T38" fmla="*/ 14 w 26"/>
                  <a:gd name="T39" fmla="*/ 2 h 24"/>
                  <a:gd name="T40" fmla="*/ 19 w 26"/>
                  <a:gd name="T41" fmla="*/ 2 h 24"/>
                  <a:gd name="T42" fmla="*/ 21 w 26"/>
                  <a:gd name="T4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2967038" y="5129213"/>
                <a:ext cx="39688" cy="33338"/>
              </a:xfrm>
              <a:custGeom>
                <a:avLst/>
                <a:gdLst>
                  <a:gd name="T0" fmla="*/ 5 w 25"/>
                  <a:gd name="T1" fmla="*/ 2 h 21"/>
                  <a:gd name="T2" fmla="*/ 10 w 25"/>
                  <a:gd name="T3" fmla="*/ 2 h 21"/>
                  <a:gd name="T4" fmla="*/ 17 w 25"/>
                  <a:gd name="T5" fmla="*/ 0 h 21"/>
                  <a:gd name="T6" fmla="*/ 21 w 25"/>
                  <a:gd name="T7" fmla="*/ 5 h 21"/>
                  <a:gd name="T8" fmla="*/ 25 w 25"/>
                  <a:gd name="T9" fmla="*/ 7 h 21"/>
                  <a:gd name="T10" fmla="*/ 25 w 25"/>
                  <a:gd name="T11" fmla="*/ 15 h 21"/>
                  <a:gd name="T12" fmla="*/ 22 w 25"/>
                  <a:gd name="T13" fmla="*/ 15 h 21"/>
                  <a:gd name="T14" fmla="*/ 21 w 25"/>
                  <a:gd name="T15" fmla="*/ 21 h 21"/>
                  <a:gd name="T16" fmla="*/ 16 w 25"/>
                  <a:gd name="T17" fmla="*/ 16 h 21"/>
                  <a:gd name="T18" fmla="*/ 12 w 25"/>
                  <a:gd name="T19" fmla="*/ 17 h 21"/>
                  <a:gd name="T20" fmla="*/ 8 w 25"/>
                  <a:gd name="T21" fmla="*/ 12 h 21"/>
                  <a:gd name="T22" fmla="*/ 4 w 25"/>
                  <a:gd name="T23" fmla="*/ 7 h 21"/>
                  <a:gd name="T24" fmla="*/ 2 w 25"/>
                  <a:gd name="T25" fmla="*/ 7 h 21"/>
                  <a:gd name="T26" fmla="*/ 0 w 25"/>
                  <a:gd name="T27" fmla="*/ 4 h 21"/>
                  <a:gd name="T28" fmla="*/ 5 w 25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3178175" y="5245100"/>
                <a:ext cx="66675" cy="42863"/>
              </a:xfrm>
              <a:custGeom>
                <a:avLst/>
                <a:gdLst>
                  <a:gd name="T0" fmla="*/ 3 w 42"/>
                  <a:gd name="T1" fmla="*/ 0 h 27"/>
                  <a:gd name="T2" fmla="*/ 4 w 42"/>
                  <a:gd name="T3" fmla="*/ 3 h 27"/>
                  <a:gd name="T4" fmla="*/ 6 w 42"/>
                  <a:gd name="T5" fmla="*/ 3 h 27"/>
                  <a:gd name="T6" fmla="*/ 12 w 42"/>
                  <a:gd name="T7" fmla="*/ 4 h 27"/>
                  <a:gd name="T8" fmla="*/ 22 w 42"/>
                  <a:gd name="T9" fmla="*/ 4 h 27"/>
                  <a:gd name="T10" fmla="*/ 26 w 42"/>
                  <a:gd name="T11" fmla="*/ 2 h 27"/>
                  <a:gd name="T12" fmla="*/ 33 w 42"/>
                  <a:gd name="T13" fmla="*/ 1 h 27"/>
                  <a:gd name="T14" fmla="*/ 38 w 42"/>
                  <a:gd name="T15" fmla="*/ 3 h 27"/>
                  <a:gd name="T16" fmla="*/ 42 w 42"/>
                  <a:gd name="T17" fmla="*/ 4 h 27"/>
                  <a:gd name="T18" fmla="*/ 39 w 42"/>
                  <a:gd name="T19" fmla="*/ 8 h 27"/>
                  <a:gd name="T20" fmla="*/ 36 w 42"/>
                  <a:gd name="T21" fmla="*/ 15 h 27"/>
                  <a:gd name="T22" fmla="*/ 38 w 42"/>
                  <a:gd name="T23" fmla="*/ 20 h 27"/>
                  <a:gd name="T24" fmla="*/ 33 w 42"/>
                  <a:gd name="T25" fmla="*/ 19 h 27"/>
                  <a:gd name="T26" fmla="*/ 26 w 42"/>
                  <a:gd name="T27" fmla="*/ 21 h 27"/>
                  <a:gd name="T28" fmla="*/ 26 w 42"/>
                  <a:gd name="T29" fmla="*/ 26 h 27"/>
                  <a:gd name="T30" fmla="*/ 20 w 42"/>
                  <a:gd name="T31" fmla="*/ 27 h 27"/>
                  <a:gd name="T32" fmla="*/ 15 w 42"/>
                  <a:gd name="T33" fmla="*/ 24 h 27"/>
                  <a:gd name="T34" fmla="*/ 9 w 42"/>
                  <a:gd name="T35" fmla="*/ 26 h 27"/>
                  <a:gd name="T36" fmla="*/ 4 w 42"/>
                  <a:gd name="T37" fmla="*/ 26 h 27"/>
                  <a:gd name="T38" fmla="*/ 4 w 42"/>
                  <a:gd name="T39" fmla="*/ 20 h 27"/>
                  <a:gd name="T40" fmla="*/ 0 w 42"/>
                  <a:gd name="T41" fmla="*/ 18 h 27"/>
                  <a:gd name="T42" fmla="*/ 1 w 42"/>
                  <a:gd name="T43" fmla="*/ 16 h 27"/>
                  <a:gd name="T44" fmla="*/ 1 w 42"/>
                  <a:gd name="T45" fmla="*/ 15 h 27"/>
                  <a:gd name="T46" fmla="*/ 1 w 42"/>
                  <a:gd name="T47" fmla="*/ 12 h 27"/>
                  <a:gd name="T48" fmla="*/ 5 w 42"/>
                  <a:gd name="T49" fmla="*/ 9 h 27"/>
                  <a:gd name="T50" fmla="*/ 1 w 42"/>
                  <a:gd name="T51" fmla="*/ 6 h 27"/>
                  <a:gd name="T52" fmla="*/ 0 w 42"/>
                  <a:gd name="T53" fmla="*/ 2 h 27"/>
                  <a:gd name="T54" fmla="*/ 3 w 42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7"/>
              <p:cNvSpPr>
                <a:spLocks/>
              </p:cNvSpPr>
              <p:nvPr/>
            </p:nvSpPr>
            <p:spPr bwMode="auto">
              <a:xfrm>
                <a:off x="3187700" y="5045075"/>
                <a:ext cx="100013" cy="87313"/>
              </a:xfrm>
              <a:custGeom>
                <a:avLst/>
                <a:gdLst>
                  <a:gd name="T0" fmla="*/ 1 w 63"/>
                  <a:gd name="T1" fmla="*/ 26 h 55"/>
                  <a:gd name="T2" fmla="*/ 9 w 63"/>
                  <a:gd name="T3" fmla="*/ 26 h 55"/>
                  <a:gd name="T4" fmla="*/ 16 w 63"/>
                  <a:gd name="T5" fmla="*/ 23 h 55"/>
                  <a:gd name="T6" fmla="*/ 17 w 63"/>
                  <a:gd name="T7" fmla="*/ 16 h 55"/>
                  <a:gd name="T8" fmla="*/ 23 w 63"/>
                  <a:gd name="T9" fmla="*/ 12 h 55"/>
                  <a:gd name="T10" fmla="*/ 22 w 63"/>
                  <a:gd name="T11" fmla="*/ 7 h 55"/>
                  <a:gd name="T12" fmla="*/ 26 w 63"/>
                  <a:gd name="T13" fmla="*/ 5 h 55"/>
                  <a:gd name="T14" fmla="*/ 33 w 63"/>
                  <a:gd name="T15" fmla="*/ 0 h 55"/>
                  <a:gd name="T16" fmla="*/ 40 w 63"/>
                  <a:gd name="T17" fmla="*/ 3 h 55"/>
                  <a:gd name="T18" fmla="*/ 41 w 63"/>
                  <a:gd name="T19" fmla="*/ 6 h 55"/>
                  <a:gd name="T20" fmla="*/ 45 w 63"/>
                  <a:gd name="T21" fmla="*/ 5 h 55"/>
                  <a:gd name="T22" fmla="*/ 51 w 63"/>
                  <a:gd name="T23" fmla="*/ 7 h 55"/>
                  <a:gd name="T24" fmla="*/ 52 w 63"/>
                  <a:gd name="T25" fmla="*/ 13 h 55"/>
                  <a:gd name="T26" fmla="*/ 51 w 63"/>
                  <a:gd name="T27" fmla="*/ 17 h 55"/>
                  <a:gd name="T28" fmla="*/ 55 w 63"/>
                  <a:gd name="T29" fmla="*/ 24 h 55"/>
                  <a:gd name="T30" fmla="*/ 57 w 63"/>
                  <a:gd name="T31" fmla="*/ 25 h 55"/>
                  <a:gd name="T32" fmla="*/ 57 w 63"/>
                  <a:gd name="T33" fmla="*/ 28 h 55"/>
                  <a:gd name="T34" fmla="*/ 62 w 63"/>
                  <a:gd name="T35" fmla="*/ 30 h 55"/>
                  <a:gd name="T36" fmla="*/ 63 w 63"/>
                  <a:gd name="T37" fmla="*/ 32 h 55"/>
                  <a:gd name="T38" fmla="*/ 61 w 63"/>
                  <a:gd name="T39" fmla="*/ 35 h 55"/>
                  <a:gd name="T40" fmla="*/ 56 w 63"/>
                  <a:gd name="T41" fmla="*/ 35 h 55"/>
                  <a:gd name="T42" fmla="*/ 55 w 63"/>
                  <a:gd name="T43" fmla="*/ 36 h 55"/>
                  <a:gd name="T44" fmla="*/ 56 w 63"/>
                  <a:gd name="T45" fmla="*/ 40 h 55"/>
                  <a:gd name="T46" fmla="*/ 57 w 63"/>
                  <a:gd name="T47" fmla="*/ 47 h 55"/>
                  <a:gd name="T48" fmla="*/ 52 w 63"/>
                  <a:gd name="T49" fmla="*/ 47 h 55"/>
                  <a:gd name="T50" fmla="*/ 50 w 63"/>
                  <a:gd name="T51" fmla="*/ 49 h 55"/>
                  <a:gd name="T52" fmla="*/ 50 w 63"/>
                  <a:gd name="T53" fmla="*/ 55 h 55"/>
                  <a:gd name="T54" fmla="*/ 46 w 63"/>
                  <a:gd name="T55" fmla="*/ 54 h 55"/>
                  <a:gd name="T56" fmla="*/ 40 w 63"/>
                  <a:gd name="T57" fmla="*/ 54 h 55"/>
                  <a:gd name="T58" fmla="*/ 39 w 63"/>
                  <a:gd name="T59" fmla="*/ 52 h 55"/>
                  <a:gd name="T60" fmla="*/ 36 w 63"/>
                  <a:gd name="T61" fmla="*/ 54 h 55"/>
                  <a:gd name="T62" fmla="*/ 34 w 63"/>
                  <a:gd name="T63" fmla="*/ 52 h 55"/>
                  <a:gd name="T64" fmla="*/ 28 w 63"/>
                  <a:gd name="T65" fmla="*/ 52 h 55"/>
                  <a:gd name="T66" fmla="*/ 21 w 63"/>
                  <a:gd name="T67" fmla="*/ 49 h 55"/>
                  <a:gd name="T68" fmla="*/ 15 w 63"/>
                  <a:gd name="T69" fmla="*/ 48 h 55"/>
                  <a:gd name="T70" fmla="*/ 9 w 63"/>
                  <a:gd name="T71" fmla="*/ 49 h 55"/>
                  <a:gd name="T72" fmla="*/ 5 w 63"/>
                  <a:gd name="T73" fmla="*/ 52 h 55"/>
                  <a:gd name="T74" fmla="*/ 3 w 63"/>
                  <a:gd name="T75" fmla="*/ 52 h 55"/>
                  <a:gd name="T76" fmla="*/ 1 w 63"/>
                  <a:gd name="T77" fmla="*/ 47 h 55"/>
                  <a:gd name="T78" fmla="*/ 0 w 63"/>
                  <a:gd name="T79" fmla="*/ 42 h 55"/>
                  <a:gd name="T80" fmla="*/ 4 w 63"/>
                  <a:gd name="T81" fmla="*/ 40 h 55"/>
                  <a:gd name="T82" fmla="*/ 4 w 63"/>
                  <a:gd name="T83" fmla="*/ 36 h 55"/>
                  <a:gd name="T84" fmla="*/ 3 w 63"/>
                  <a:gd name="T85" fmla="*/ 31 h 55"/>
                  <a:gd name="T86" fmla="*/ 1 w 63"/>
                  <a:gd name="T87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3"/>
              <p:cNvSpPr>
                <a:spLocks/>
              </p:cNvSpPr>
              <p:nvPr/>
            </p:nvSpPr>
            <p:spPr bwMode="auto">
              <a:xfrm>
                <a:off x="3003550" y="5191125"/>
                <a:ext cx="49213" cy="30163"/>
              </a:xfrm>
              <a:custGeom>
                <a:avLst/>
                <a:gdLst>
                  <a:gd name="T0" fmla="*/ 24 w 31"/>
                  <a:gd name="T1" fmla="*/ 2 h 19"/>
                  <a:gd name="T2" fmla="*/ 24 w 31"/>
                  <a:gd name="T3" fmla="*/ 3 h 19"/>
                  <a:gd name="T4" fmla="*/ 24 w 31"/>
                  <a:gd name="T5" fmla="*/ 6 h 19"/>
                  <a:gd name="T6" fmla="*/ 27 w 31"/>
                  <a:gd name="T7" fmla="*/ 8 h 19"/>
                  <a:gd name="T8" fmla="*/ 31 w 31"/>
                  <a:gd name="T9" fmla="*/ 8 h 19"/>
                  <a:gd name="T10" fmla="*/ 29 w 31"/>
                  <a:gd name="T11" fmla="*/ 12 h 19"/>
                  <a:gd name="T12" fmla="*/ 27 w 31"/>
                  <a:gd name="T13" fmla="*/ 14 h 19"/>
                  <a:gd name="T14" fmla="*/ 22 w 31"/>
                  <a:gd name="T15" fmla="*/ 13 h 19"/>
                  <a:gd name="T16" fmla="*/ 21 w 31"/>
                  <a:gd name="T17" fmla="*/ 17 h 19"/>
                  <a:gd name="T18" fmla="*/ 17 w 31"/>
                  <a:gd name="T19" fmla="*/ 17 h 19"/>
                  <a:gd name="T20" fmla="*/ 16 w 31"/>
                  <a:gd name="T21" fmla="*/ 15 h 19"/>
                  <a:gd name="T22" fmla="*/ 12 w 31"/>
                  <a:gd name="T23" fmla="*/ 19 h 19"/>
                  <a:gd name="T24" fmla="*/ 9 w 31"/>
                  <a:gd name="T25" fmla="*/ 19 h 19"/>
                  <a:gd name="T26" fmla="*/ 6 w 31"/>
                  <a:gd name="T27" fmla="*/ 17 h 19"/>
                  <a:gd name="T28" fmla="*/ 4 w 31"/>
                  <a:gd name="T29" fmla="*/ 13 h 19"/>
                  <a:gd name="T30" fmla="*/ 0 w 31"/>
                  <a:gd name="T31" fmla="*/ 14 h 19"/>
                  <a:gd name="T32" fmla="*/ 0 w 31"/>
                  <a:gd name="T33" fmla="*/ 11 h 19"/>
                  <a:gd name="T34" fmla="*/ 6 w 31"/>
                  <a:gd name="T35" fmla="*/ 5 h 19"/>
                  <a:gd name="T36" fmla="*/ 5 w 31"/>
                  <a:gd name="T37" fmla="*/ 2 h 19"/>
                  <a:gd name="T38" fmla="*/ 9 w 31"/>
                  <a:gd name="T39" fmla="*/ 3 h 19"/>
                  <a:gd name="T40" fmla="*/ 10 w 31"/>
                  <a:gd name="T41" fmla="*/ 1 h 19"/>
                  <a:gd name="T42" fmla="*/ 16 w 31"/>
                  <a:gd name="T43" fmla="*/ 1 h 19"/>
                  <a:gd name="T44" fmla="*/ 17 w 31"/>
                  <a:gd name="T45" fmla="*/ 0 h 19"/>
                  <a:gd name="T46" fmla="*/ 24 w 31"/>
                  <a:gd name="T4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42"/>
              <p:cNvSpPr>
                <a:spLocks/>
              </p:cNvSpPr>
              <p:nvPr/>
            </p:nvSpPr>
            <p:spPr bwMode="auto">
              <a:xfrm>
                <a:off x="3071813" y="5137150"/>
                <a:ext cx="69850" cy="41275"/>
              </a:xfrm>
              <a:custGeom>
                <a:avLst/>
                <a:gdLst>
                  <a:gd name="T0" fmla="*/ 31 w 44"/>
                  <a:gd name="T1" fmla="*/ 25 h 26"/>
                  <a:gd name="T2" fmla="*/ 29 w 44"/>
                  <a:gd name="T3" fmla="*/ 24 h 26"/>
                  <a:gd name="T4" fmla="*/ 25 w 44"/>
                  <a:gd name="T5" fmla="*/ 24 h 26"/>
                  <a:gd name="T6" fmla="*/ 20 w 44"/>
                  <a:gd name="T7" fmla="*/ 20 h 26"/>
                  <a:gd name="T8" fmla="*/ 18 w 44"/>
                  <a:gd name="T9" fmla="*/ 22 h 26"/>
                  <a:gd name="T10" fmla="*/ 14 w 44"/>
                  <a:gd name="T11" fmla="*/ 26 h 26"/>
                  <a:gd name="T12" fmla="*/ 8 w 44"/>
                  <a:gd name="T13" fmla="*/ 23 h 26"/>
                  <a:gd name="T14" fmla="*/ 4 w 44"/>
                  <a:gd name="T15" fmla="*/ 18 h 26"/>
                  <a:gd name="T16" fmla="*/ 1 w 44"/>
                  <a:gd name="T17" fmla="*/ 16 h 26"/>
                  <a:gd name="T18" fmla="*/ 1 w 44"/>
                  <a:gd name="T19" fmla="*/ 12 h 26"/>
                  <a:gd name="T20" fmla="*/ 0 w 44"/>
                  <a:gd name="T21" fmla="*/ 8 h 26"/>
                  <a:gd name="T22" fmla="*/ 4 w 44"/>
                  <a:gd name="T23" fmla="*/ 6 h 26"/>
                  <a:gd name="T24" fmla="*/ 7 w 44"/>
                  <a:gd name="T25" fmla="*/ 3 h 26"/>
                  <a:gd name="T26" fmla="*/ 12 w 44"/>
                  <a:gd name="T27" fmla="*/ 1 h 26"/>
                  <a:gd name="T28" fmla="*/ 13 w 44"/>
                  <a:gd name="T29" fmla="*/ 0 h 26"/>
                  <a:gd name="T30" fmla="*/ 15 w 44"/>
                  <a:gd name="T31" fmla="*/ 1 h 26"/>
                  <a:gd name="T32" fmla="*/ 18 w 44"/>
                  <a:gd name="T33" fmla="*/ 0 h 26"/>
                  <a:gd name="T34" fmla="*/ 21 w 44"/>
                  <a:gd name="T35" fmla="*/ 2 h 26"/>
                  <a:gd name="T36" fmla="*/ 26 w 44"/>
                  <a:gd name="T37" fmla="*/ 3 h 26"/>
                  <a:gd name="T38" fmla="*/ 26 w 44"/>
                  <a:gd name="T39" fmla="*/ 7 h 26"/>
                  <a:gd name="T40" fmla="*/ 30 w 44"/>
                  <a:gd name="T41" fmla="*/ 8 h 26"/>
                  <a:gd name="T42" fmla="*/ 31 w 44"/>
                  <a:gd name="T43" fmla="*/ 6 h 26"/>
                  <a:gd name="T44" fmla="*/ 35 w 44"/>
                  <a:gd name="T45" fmla="*/ 7 h 26"/>
                  <a:gd name="T46" fmla="*/ 36 w 44"/>
                  <a:gd name="T47" fmla="*/ 11 h 26"/>
                  <a:gd name="T48" fmla="*/ 41 w 44"/>
                  <a:gd name="T49" fmla="*/ 11 h 26"/>
                  <a:gd name="T50" fmla="*/ 44 w 44"/>
                  <a:gd name="T51" fmla="*/ 17 h 26"/>
                  <a:gd name="T52" fmla="*/ 42 w 44"/>
                  <a:gd name="T53" fmla="*/ 17 h 26"/>
                  <a:gd name="T54" fmla="*/ 41 w 44"/>
                  <a:gd name="T55" fmla="*/ 18 h 26"/>
                  <a:gd name="T56" fmla="*/ 39 w 44"/>
                  <a:gd name="T57" fmla="*/ 18 h 26"/>
                  <a:gd name="T58" fmla="*/ 38 w 44"/>
                  <a:gd name="T59" fmla="*/ 20 h 26"/>
                  <a:gd name="T60" fmla="*/ 37 w 44"/>
                  <a:gd name="T61" fmla="*/ 22 h 26"/>
                  <a:gd name="T62" fmla="*/ 37 w 44"/>
                  <a:gd name="T63" fmla="*/ 23 h 26"/>
                  <a:gd name="T64" fmla="*/ 35 w 44"/>
                  <a:gd name="T65" fmla="*/ 23 h 26"/>
                  <a:gd name="T66" fmla="*/ 32 w 44"/>
                  <a:gd name="T67" fmla="*/ 23 h 26"/>
                  <a:gd name="T68" fmla="*/ 31 w 44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3003550" y="5067300"/>
                <a:ext cx="96838" cy="131763"/>
              </a:xfrm>
              <a:custGeom>
                <a:avLst/>
                <a:gdLst>
                  <a:gd name="T0" fmla="*/ 27 w 61"/>
                  <a:gd name="T1" fmla="*/ 0 h 83"/>
                  <a:gd name="T2" fmla="*/ 27 w 61"/>
                  <a:gd name="T3" fmla="*/ 5 h 83"/>
                  <a:gd name="T4" fmla="*/ 34 w 61"/>
                  <a:gd name="T5" fmla="*/ 8 h 83"/>
                  <a:gd name="T6" fmla="*/ 34 w 61"/>
                  <a:gd name="T7" fmla="*/ 11 h 83"/>
                  <a:gd name="T8" fmla="*/ 40 w 61"/>
                  <a:gd name="T9" fmla="*/ 9 h 83"/>
                  <a:gd name="T10" fmla="*/ 44 w 61"/>
                  <a:gd name="T11" fmla="*/ 6 h 83"/>
                  <a:gd name="T12" fmla="*/ 52 w 61"/>
                  <a:gd name="T13" fmla="*/ 11 h 83"/>
                  <a:gd name="T14" fmla="*/ 55 w 61"/>
                  <a:gd name="T15" fmla="*/ 15 h 83"/>
                  <a:gd name="T16" fmla="*/ 57 w 61"/>
                  <a:gd name="T17" fmla="*/ 20 h 83"/>
                  <a:gd name="T18" fmla="*/ 55 w 61"/>
                  <a:gd name="T19" fmla="*/ 23 h 83"/>
                  <a:gd name="T20" fmla="*/ 57 w 61"/>
                  <a:gd name="T21" fmla="*/ 27 h 83"/>
                  <a:gd name="T22" fmla="*/ 58 w 61"/>
                  <a:gd name="T23" fmla="*/ 33 h 83"/>
                  <a:gd name="T24" fmla="*/ 58 w 61"/>
                  <a:gd name="T25" fmla="*/ 37 h 83"/>
                  <a:gd name="T26" fmla="*/ 61 w 61"/>
                  <a:gd name="T27" fmla="*/ 44 h 83"/>
                  <a:gd name="T28" fmla="*/ 58 w 61"/>
                  <a:gd name="T29" fmla="*/ 45 h 83"/>
                  <a:gd name="T30" fmla="*/ 56 w 61"/>
                  <a:gd name="T31" fmla="*/ 44 h 83"/>
                  <a:gd name="T32" fmla="*/ 55 w 61"/>
                  <a:gd name="T33" fmla="*/ 45 h 83"/>
                  <a:gd name="T34" fmla="*/ 50 w 61"/>
                  <a:gd name="T35" fmla="*/ 47 h 83"/>
                  <a:gd name="T36" fmla="*/ 47 w 61"/>
                  <a:gd name="T37" fmla="*/ 50 h 83"/>
                  <a:gd name="T38" fmla="*/ 43 w 61"/>
                  <a:gd name="T39" fmla="*/ 52 h 83"/>
                  <a:gd name="T40" fmla="*/ 44 w 61"/>
                  <a:gd name="T41" fmla="*/ 56 h 83"/>
                  <a:gd name="T42" fmla="*/ 44 w 61"/>
                  <a:gd name="T43" fmla="*/ 60 h 83"/>
                  <a:gd name="T44" fmla="*/ 47 w 61"/>
                  <a:gd name="T45" fmla="*/ 62 h 83"/>
                  <a:gd name="T46" fmla="*/ 51 w 61"/>
                  <a:gd name="T47" fmla="*/ 67 h 83"/>
                  <a:gd name="T48" fmla="*/ 49 w 61"/>
                  <a:gd name="T49" fmla="*/ 72 h 83"/>
                  <a:gd name="T50" fmla="*/ 46 w 61"/>
                  <a:gd name="T51" fmla="*/ 73 h 83"/>
                  <a:gd name="T52" fmla="*/ 47 w 61"/>
                  <a:gd name="T53" fmla="*/ 79 h 83"/>
                  <a:gd name="T54" fmla="*/ 47 w 61"/>
                  <a:gd name="T55" fmla="*/ 81 h 83"/>
                  <a:gd name="T56" fmla="*/ 45 w 61"/>
                  <a:gd name="T57" fmla="*/ 79 h 83"/>
                  <a:gd name="T58" fmla="*/ 41 w 61"/>
                  <a:gd name="T59" fmla="*/ 79 h 83"/>
                  <a:gd name="T60" fmla="*/ 37 w 61"/>
                  <a:gd name="T61" fmla="*/ 80 h 83"/>
                  <a:gd name="T62" fmla="*/ 31 w 61"/>
                  <a:gd name="T63" fmla="*/ 80 h 83"/>
                  <a:gd name="T64" fmla="*/ 31 w 61"/>
                  <a:gd name="T65" fmla="*/ 83 h 83"/>
                  <a:gd name="T66" fmla="*/ 27 w 61"/>
                  <a:gd name="T67" fmla="*/ 80 h 83"/>
                  <a:gd name="T68" fmla="*/ 24 w 61"/>
                  <a:gd name="T69" fmla="*/ 80 h 83"/>
                  <a:gd name="T70" fmla="*/ 17 w 61"/>
                  <a:gd name="T71" fmla="*/ 78 h 83"/>
                  <a:gd name="T72" fmla="*/ 16 w 61"/>
                  <a:gd name="T73" fmla="*/ 79 h 83"/>
                  <a:gd name="T74" fmla="*/ 10 w 61"/>
                  <a:gd name="T75" fmla="*/ 79 h 83"/>
                  <a:gd name="T76" fmla="*/ 11 w 61"/>
                  <a:gd name="T77" fmla="*/ 72 h 83"/>
                  <a:gd name="T78" fmla="*/ 15 w 61"/>
                  <a:gd name="T79" fmla="*/ 66 h 83"/>
                  <a:gd name="T80" fmla="*/ 5 w 61"/>
                  <a:gd name="T81" fmla="*/ 63 h 83"/>
                  <a:gd name="T82" fmla="*/ 2 w 61"/>
                  <a:gd name="T83" fmla="*/ 61 h 83"/>
                  <a:gd name="T84" fmla="*/ 3 w 61"/>
                  <a:gd name="T85" fmla="*/ 56 h 83"/>
                  <a:gd name="T86" fmla="*/ 2 w 61"/>
                  <a:gd name="T87" fmla="*/ 54 h 83"/>
                  <a:gd name="T88" fmla="*/ 2 w 61"/>
                  <a:gd name="T89" fmla="*/ 46 h 83"/>
                  <a:gd name="T90" fmla="*/ 0 w 61"/>
                  <a:gd name="T91" fmla="*/ 35 h 83"/>
                  <a:gd name="T92" fmla="*/ 5 w 61"/>
                  <a:gd name="T93" fmla="*/ 35 h 83"/>
                  <a:gd name="T94" fmla="*/ 6 w 61"/>
                  <a:gd name="T95" fmla="*/ 32 h 83"/>
                  <a:gd name="T96" fmla="*/ 8 w 61"/>
                  <a:gd name="T97" fmla="*/ 21 h 83"/>
                  <a:gd name="T98" fmla="*/ 6 w 61"/>
                  <a:gd name="T99" fmla="*/ 17 h 83"/>
                  <a:gd name="T100" fmla="*/ 8 w 61"/>
                  <a:gd name="T101" fmla="*/ 15 h 83"/>
                  <a:gd name="T102" fmla="*/ 14 w 61"/>
                  <a:gd name="T103" fmla="*/ 15 h 83"/>
                  <a:gd name="T104" fmla="*/ 15 w 61"/>
                  <a:gd name="T105" fmla="*/ 17 h 83"/>
                  <a:gd name="T106" fmla="*/ 20 w 61"/>
                  <a:gd name="T107" fmla="*/ 11 h 83"/>
                  <a:gd name="T108" fmla="*/ 18 w 61"/>
                  <a:gd name="T109" fmla="*/ 8 h 83"/>
                  <a:gd name="T110" fmla="*/ 17 w 61"/>
                  <a:gd name="T111" fmla="*/ 0 h 83"/>
                  <a:gd name="T112" fmla="*/ 22 w 61"/>
                  <a:gd name="T113" fmla="*/ 2 h 83"/>
                  <a:gd name="T114" fmla="*/ 27 w 61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45"/>
              <p:cNvSpPr>
                <a:spLocks noEditPoints="1"/>
              </p:cNvSpPr>
              <p:nvPr/>
            </p:nvSpPr>
            <p:spPr bwMode="auto">
              <a:xfrm>
                <a:off x="3027363" y="5014913"/>
                <a:ext cx="47625" cy="57150"/>
              </a:xfrm>
              <a:custGeom>
                <a:avLst/>
                <a:gdLst>
                  <a:gd name="T0" fmla="*/ 30 w 30"/>
                  <a:gd name="T1" fmla="*/ 26 h 36"/>
                  <a:gd name="T2" fmla="*/ 26 w 30"/>
                  <a:gd name="T3" fmla="*/ 36 h 36"/>
                  <a:gd name="T4" fmla="*/ 19 w 30"/>
                  <a:gd name="T5" fmla="*/ 29 h 36"/>
                  <a:gd name="T6" fmla="*/ 18 w 30"/>
                  <a:gd name="T7" fmla="*/ 24 h 36"/>
                  <a:gd name="T8" fmla="*/ 29 w 30"/>
                  <a:gd name="T9" fmla="*/ 20 h 36"/>
                  <a:gd name="T10" fmla="*/ 30 w 30"/>
                  <a:gd name="T11" fmla="*/ 26 h 36"/>
                  <a:gd name="T12" fmla="*/ 19 w 30"/>
                  <a:gd name="T13" fmla="*/ 15 h 36"/>
                  <a:gd name="T14" fmla="*/ 17 w 30"/>
                  <a:gd name="T15" fmla="*/ 20 h 36"/>
                  <a:gd name="T16" fmla="*/ 16 w 30"/>
                  <a:gd name="T17" fmla="*/ 19 h 36"/>
                  <a:gd name="T18" fmla="*/ 11 w 30"/>
                  <a:gd name="T19" fmla="*/ 27 h 36"/>
                  <a:gd name="T20" fmla="*/ 12 w 30"/>
                  <a:gd name="T21" fmla="*/ 33 h 36"/>
                  <a:gd name="T22" fmla="*/ 7 w 30"/>
                  <a:gd name="T23" fmla="*/ 35 h 36"/>
                  <a:gd name="T24" fmla="*/ 2 w 30"/>
                  <a:gd name="T25" fmla="*/ 33 h 36"/>
                  <a:gd name="T26" fmla="*/ 0 w 30"/>
                  <a:gd name="T27" fmla="*/ 27 h 36"/>
                  <a:gd name="T28" fmla="*/ 0 w 30"/>
                  <a:gd name="T29" fmla="*/ 15 h 36"/>
                  <a:gd name="T30" fmla="*/ 1 w 30"/>
                  <a:gd name="T31" fmla="*/ 12 h 36"/>
                  <a:gd name="T32" fmla="*/ 2 w 30"/>
                  <a:gd name="T33" fmla="*/ 8 h 36"/>
                  <a:gd name="T34" fmla="*/ 8 w 30"/>
                  <a:gd name="T35" fmla="*/ 7 h 36"/>
                  <a:gd name="T36" fmla="*/ 11 w 30"/>
                  <a:gd name="T37" fmla="*/ 3 h 36"/>
                  <a:gd name="T38" fmla="*/ 17 w 30"/>
                  <a:gd name="T39" fmla="*/ 0 h 36"/>
                  <a:gd name="T40" fmla="*/ 16 w 30"/>
                  <a:gd name="T41" fmla="*/ 7 h 36"/>
                  <a:gd name="T42" fmla="*/ 14 w 30"/>
                  <a:gd name="T43" fmla="*/ 10 h 36"/>
                  <a:gd name="T44" fmla="*/ 16 w 30"/>
                  <a:gd name="T45" fmla="*/ 14 h 36"/>
                  <a:gd name="T46" fmla="*/ 19 w 30"/>
                  <a:gd name="T4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49"/>
              <p:cNvSpPr>
                <a:spLocks/>
              </p:cNvSpPr>
              <p:nvPr/>
            </p:nvSpPr>
            <p:spPr bwMode="auto">
              <a:xfrm>
                <a:off x="3189288" y="4975225"/>
                <a:ext cx="50800" cy="44450"/>
              </a:xfrm>
              <a:custGeom>
                <a:avLst/>
                <a:gdLst>
                  <a:gd name="T0" fmla="*/ 6 w 32"/>
                  <a:gd name="T1" fmla="*/ 25 h 28"/>
                  <a:gd name="T2" fmla="*/ 8 w 32"/>
                  <a:gd name="T3" fmla="*/ 17 h 28"/>
                  <a:gd name="T4" fmla="*/ 5 w 32"/>
                  <a:gd name="T5" fmla="*/ 18 h 28"/>
                  <a:gd name="T6" fmla="*/ 0 w 32"/>
                  <a:gd name="T7" fmla="*/ 14 h 28"/>
                  <a:gd name="T8" fmla="*/ 0 w 32"/>
                  <a:gd name="T9" fmla="*/ 6 h 28"/>
                  <a:gd name="T10" fmla="*/ 9 w 32"/>
                  <a:gd name="T11" fmla="*/ 3 h 28"/>
                  <a:gd name="T12" fmla="*/ 17 w 32"/>
                  <a:gd name="T13" fmla="*/ 0 h 28"/>
                  <a:gd name="T14" fmla="*/ 25 w 32"/>
                  <a:gd name="T15" fmla="*/ 3 h 28"/>
                  <a:gd name="T16" fmla="*/ 31 w 32"/>
                  <a:gd name="T17" fmla="*/ 3 h 28"/>
                  <a:gd name="T18" fmla="*/ 32 w 32"/>
                  <a:gd name="T19" fmla="*/ 5 h 28"/>
                  <a:gd name="T20" fmla="*/ 27 w 32"/>
                  <a:gd name="T21" fmla="*/ 12 h 28"/>
                  <a:gd name="T22" fmla="*/ 29 w 32"/>
                  <a:gd name="T23" fmla="*/ 25 h 28"/>
                  <a:gd name="T24" fmla="*/ 26 w 32"/>
                  <a:gd name="T25" fmla="*/ 28 h 28"/>
                  <a:gd name="T26" fmla="*/ 21 w 32"/>
                  <a:gd name="T27" fmla="*/ 28 h 28"/>
                  <a:gd name="T28" fmla="*/ 15 w 32"/>
                  <a:gd name="T29" fmla="*/ 23 h 28"/>
                  <a:gd name="T30" fmla="*/ 13 w 32"/>
                  <a:gd name="T31" fmla="*/ 22 h 28"/>
                  <a:gd name="T32" fmla="*/ 6 w 32"/>
                  <a:gd name="T3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55"/>
              <p:cNvSpPr>
                <a:spLocks/>
              </p:cNvSpPr>
              <p:nvPr/>
            </p:nvSpPr>
            <p:spPr bwMode="auto">
              <a:xfrm>
                <a:off x="3160713" y="4706938"/>
                <a:ext cx="115888" cy="265113"/>
              </a:xfrm>
              <a:custGeom>
                <a:avLst/>
                <a:gdLst>
                  <a:gd name="T0" fmla="*/ 53 w 73"/>
                  <a:gd name="T1" fmla="*/ 22 h 167"/>
                  <a:gd name="T2" fmla="*/ 52 w 73"/>
                  <a:gd name="T3" fmla="*/ 35 h 167"/>
                  <a:gd name="T4" fmla="*/ 62 w 73"/>
                  <a:gd name="T5" fmla="*/ 47 h 167"/>
                  <a:gd name="T6" fmla="*/ 56 w 73"/>
                  <a:gd name="T7" fmla="*/ 59 h 167"/>
                  <a:gd name="T8" fmla="*/ 64 w 73"/>
                  <a:gd name="T9" fmla="*/ 79 h 167"/>
                  <a:gd name="T10" fmla="*/ 60 w 73"/>
                  <a:gd name="T11" fmla="*/ 93 h 167"/>
                  <a:gd name="T12" fmla="*/ 66 w 73"/>
                  <a:gd name="T13" fmla="*/ 104 h 167"/>
                  <a:gd name="T14" fmla="*/ 63 w 73"/>
                  <a:gd name="T15" fmla="*/ 114 h 167"/>
                  <a:gd name="T16" fmla="*/ 73 w 73"/>
                  <a:gd name="T17" fmla="*/ 125 h 167"/>
                  <a:gd name="T18" fmla="*/ 70 w 73"/>
                  <a:gd name="T19" fmla="*/ 132 h 167"/>
                  <a:gd name="T20" fmla="*/ 64 w 73"/>
                  <a:gd name="T21" fmla="*/ 140 h 167"/>
                  <a:gd name="T22" fmla="*/ 50 w 73"/>
                  <a:gd name="T23" fmla="*/ 157 h 167"/>
                  <a:gd name="T24" fmla="*/ 38 w 73"/>
                  <a:gd name="T25" fmla="*/ 158 h 167"/>
                  <a:gd name="T26" fmla="*/ 26 w 73"/>
                  <a:gd name="T27" fmla="*/ 163 h 167"/>
                  <a:gd name="T28" fmla="*/ 15 w 73"/>
                  <a:gd name="T29" fmla="*/ 167 h 167"/>
                  <a:gd name="T30" fmla="*/ 11 w 73"/>
                  <a:gd name="T31" fmla="*/ 160 h 167"/>
                  <a:gd name="T32" fmla="*/ 4 w 73"/>
                  <a:gd name="T33" fmla="*/ 155 h 167"/>
                  <a:gd name="T34" fmla="*/ 6 w 73"/>
                  <a:gd name="T35" fmla="*/ 142 h 167"/>
                  <a:gd name="T36" fmla="*/ 3 w 73"/>
                  <a:gd name="T37" fmla="*/ 128 h 167"/>
                  <a:gd name="T38" fmla="*/ 6 w 73"/>
                  <a:gd name="T39" fmla="*/ 120 h 167"/>
                  <a:gd name="T40" fmla="*/ 12 w 73"/>
                  <a:gd name="T41" fmla="*/ 110 h 167"/>
                  <a:gd name="T42" fmla="*/ 27 w 73"/>
                  <a:gd name="T43" fmla="*/ 93 h 167"/>
                  <a:gd name="T44" fmla="*/ 32 w 73"/>
                  <a:gd name="T45" fmla="*/ 90 h 167"/>
                  <a:gd name="T46" fmla="*/ 31 w 73"/>
                  <a:gd name="T47" fmla="*/ 84 h 167"/>
                  <a:gd name="T48" fmla="*/ 22 w 73"/>
                  <a:gd name="T49" fmla="*/ 75 h 167"/>
                  <a:gd name="T50" fmla="*/ 20 w 73"/>
                  <a:gd name="T51" fmla="*/ 69 h 167"/>
                  <a:gd name="T52" fmla="*/ 20 w 73"/>
                  <a:gd name="T53" fmla="*/ 42 h 167"/>
                  <a:gd name="T54" fmla="*/ 9 w 73"/>
                  <a:gd name="T55" fmla="*/ 30 h 167"/>
                  <a:gd name="T56" fmla="*/ 0 w 73"/>
                  <a:gd name="T57" fmla="*/ 21 h 167"/>
                  <a:gd name="T58" fmla="*/ 4 w 73"/>
                  <a:gd name="T59" fmla="*/ 16 h 167"/>
                  <a:gd name="T60" fmla="*/ 11 w 73"/>
                  <a:gd name="T61" fmla="*/ 26 h 167"/>
                  <a:gd name="T62" fmla="*/ 20 w 73"/>
                  <a:gd name="T63" fmla="*/ 26 h 167"/>
                  <a:gd name="T64" fmla="*/ 27 w 73"/>
                  <a:gd name="T65" fmla="*/ 29 h 167"/>
                  <a:gd name="T66" fmla="*/ 34 w 73"/>
                  <a:gd name="T67" fmla="*/ 22 h 167"/>
                  <a:gd name="T68" fmla="*/ 37 w 73"/>
                  <a:gd name="T69" fmla="*/ 7 h 167"/>
                  <a:gd name="T70" fmla="*/ 47 w 73"/>
                  <a:gd name="T71" fmla="*/ 0 h 167"/>
                  <a:gd name="T72" fmla="*/ 56 w 73"/>
                  <a:gd name="T73" fmla="*/ 9 h 167"/>
                  <a:gd name="T74" fmla="*/ 53 w 73"/>
                  <a:gd name="T75" fmla="*/ 2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57"/>
              <p:cNvSpPr>
                <a:spLocks noEditPoints="1"/>
              </p:cNvSpPr>
              <p:nvPr/>
            </p:nvSpPr>
            <p:spPr bwMode="auto">
              <a:xfrm>
                <a:off x="2890838" y="5135563"/>
                <a:ext cx="150813" cy="150813"/>
              </a:xfrm>
              <a:custGeom>
                <a:avLst/>
                <a:gdLst>
                  <a:gd name="T0" fmla="*/ 95 w 95"/>
                  <a:gd name="T1" fmla="*/ 88 h 95"/>
                  <a:gd name="T2" fmla="*/ 93 w 95"/>
                  <a:gd name="T3" fmla="*/ 95 h 95"/>
                  <a:gd name="T4" fmla="*/ 91 w 95"/>
                  <a:gd name="T5" fmla="*/ 93 h 95"/>
                  <a:gd name="T6" fmla="*/ 88 w 95"/>
                  <a:gd name="T7" fmla="*/ 87 h 95"/>
                  <a:gd name="T8" fmla="*/ 91 w 95"/>
                  <a:gd name="T9" fmla="*/ 83 h 95"/>
                  <a:gd name="T10" fmla="*/ 94 w 95"/>
                  <a:gd name="T11" fmla="*/ 81 h 95"/>
                  <a:gd name="T12" fmla="*/ 95 w 95"/>
                  <a:gd name="T13" fmla="*/ 88 h 95"/>
                  <a:gd name="T14" fmla="*/ 56 w 95"/>
                  <a:gd name="T15" fmla="*/ 8 h 95"/>
                  <a:gd name="T16" fmla="*/ 60 w 95"/>
                  <a:gd name="T17" fmla="*/ 13 h 95"/>
                  <a:gd name="T18" fmla="*/ 64 w 95"/>
                  <a:gd name="T19" fmla="*/ 12 h 95"/>
                  <a:gd name="T20" fmla="*/ 69 w 95"/>
                  <a:gd name="T21" fmla="*/ 17 h 95"/>
                  <a:gd name="T22" fmla="*/ 71 w 95"/>
                  <a:gd name="T23" fmla="*/ 18 h 95"/>
                  <a:gd name="T24" fmla="*/ 73 w 95"/>
                  <a:gd name="T25" fmla="*/ 18 h 95"/>
                  <a:gd name="T26" fmla="*/ 76 w 95"/>
                  <a:gd name="T27" fmla="*/ 20 h 95"/>
                  <a:gd name="T28" fmla="*/ 86 w 95"/>
                  <a:gd name="T29" fmla="*/ 23 h 95"/>
                  <a:gd name="T30" fmla="*/ 82 w 95"/>
                  <a:gd name="T31" fmla="*/ 29 h 95"/>
                  <a:gd name="T32" fmla="*/ 81 w 95"/>
                  <a:gd name="T33" fmla="*/ 36 h 95"/>
                  <a:gd name="T34" fmla="*/ 80 w 95"/>
                  <a:gd name="T35" fmla="*/ 38 h 95"/>
                  <a:gd name="T36" fmla="*/ 76 w 95"/>
                  <a:gd name="T37" fmla="*/ 37 h 95"/>
                  <a:gd name="T38" fmla="*/ 77 w 95"/>
                  <a:gd name="T39" fmla="*/ 40 h 95"/>
                  <a:gd name="T40" fmla="*/ 71 w 95"/>
                  <a:gd name="T41" fmla="*/ 46 h 95"/>
                  <a:gd name="T42" fmla="*/ 71 w 95"/>
                  <a:gd name="T43" fmla="*/ 49 h 95"/>
                  <a:gd name="T44" fmla="*/ 75 w 95"/>
                  <a:gd name="T45" fmla="*/ 48 h 95"/>
                  <a:gd name="T46" fmla="*/ 77 w 95"/>
                  <a:gd name="T47" fmla="*/ 52 h 95"/>
                  <a:gd name="T48" fmla="*/ 77 w 95"/>
                  <a:gd name="T49" fmla="*/ 55 h 95"/>
                  <a:gd name="T50" fmla="*/ 79 w 95"/>
                  <a:gd name="T51" fmla="*/ 59 h 95"/>
                  <a:gd name="T52" fmla="*/ 76 w 95"/>
                  <a:gd name="T53" fmla="*/ 61 h 95"/>
                  <a:gd name="T54" fmla="*/ 79 w 95"/>
                  <a:gd name="T55" fmla="*/ 69 h 95"/>
                  <a:gd name="T56" fmla="*/ 82 w 95"/>
                  <a:gd name="T57" fmla="*/ 70 h 95"/>
                  <a:gd name="T58" fmla="*/ 81 w 95"/>
                  <a:gd name="T59" fmla="*/ 73 h 95"/>
                  <a:gd name="T60" fmla="*/ 75 w 95"/>
                  <a:gd name="T61" fmla="*/ 79 h 95"/>
                  <a:gd name="T62" fmla="*/ 62 w 95"/>
                  <a:gd name="T63" fmla="*/ 77 h 95"/>
                  <a:gd name="T64" fmla="*/ 52 w 95"/>
                  <a:gd name="T65" fmla="*/ 79 h 95"/>
                  <a:gd name="T66" fmla="*/ 52 w 95"/>
                  <a:gd name="T67" fmla="*/ 85 h 95"/>
                  <a:gd name="T68" fmla="*/ 44 w 95"/>
                  <a:gd name="T69" fmla="*/ 87 h 95"/>
                  <a:gd name="T70" fmla="*/ 36 w 95"/>
                  <a:gd name="T71" fmla="*/ 82 h 95"/>
                  <a:gd name="T72" fmla="*/ 34 w 95"/>
                  <a:gd name="T73" fmla="*/ 84 h 95"/>
                  <a:gd name="T74" fmla="*/ 22 w 95"/>
                  <a:gd name="T75" fmla="*/ 79 h 95"/>
                  <a:gd name="T76" fmla="*/ 18 w 95"/>
                  <a:gd name="T77" fmla="*/ 76 h 95"/>
                  <a:gd name="T78" fmla="*/ 22 w 95"/>
                  <a:gd name="T79" fmla="*/ 71 h 95"/>
                  <a:gd name="T80" fmla="*/ 23 w 95"/>
                  <a:gd name="T81" fmla="*/ 52 h 95"/>
                  <a:gd name="T82" fmla="*/ 17 w 95"/>
                  <a:gd name="T83" fmla="*/ 42 h 95"/>
                  <a:gd name="T84" fmla="*/ 11 w 95"/>
                  <a:gd name="T85" fmla="*/ 37 h 95"/>
                  <a:gd name="T86" fmla="*/ 1 w 95"/>
                  <a:gd name="T87" fmla="*/ 32 h 95"/>
                  <a:gd name="T88" fmla="*/ 0 w 95"/>
                  <a:gd name="T89" fmla="*/ 25 h 95"/>
                  <a:gd name="T90" fmla="*/ 10 w 95"/>
                  <a:gd name="T91" fmla="*/ 24 h 95"/>
                  <a:gd name="T92" fmla="*/ 21 w 95"/>
                  <a:gd name="T93" fmla="*/ 26 h 95"/>
                  <a:gd name="T94" fmla="*/ 18 w 95"/>
                  <a:gd name="T95" fmla="*/ 14 h 95"/>
                  <a:gd name="T96" fmla="*/ 24 w 95"/>
                  <a:gd name="T97" fmla="*/ 19 h 95"/>
                  <a:gd name="T98" fmla="*/ 40 w 95"/>
                  <a:gd name="T99" fmla="*/ 11 h 95"/>
                  <a:gd name="T100" fmla="*/ 42 w 95"/>
                  <a:gd name="T101" fmla="*/ 2 h 95"/>
                  <a:gd name="T102" fmla="*/ 48 w 95"/>
                  <a:gd name="T103" fmla="*/ 0 h 95"/>
                  <a:gd name="T104" fmla="*/ 50 w 95"/>
                  <a:gd name="T105" fmla="*/ 3 h 95"/>
                  <a:gd name="T106" fmla="*/ 52 w 95"/>
                  <a:gd name="T107" fmla="*/ 3 h 95"/>
                  <a:gd name="T108" fmla="*/ 56 w 95"/>
                  <a:gd name="T109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59"/>
              <p:cNvSpPr>
                <a:spLocks noEditPoints="1"/>
              </p:cNvSpPr>
              <p:nvPr/>
            </p:nvSpPr>
            <p:spPr bwMode="auto">
              <a:xfrm>
                <a:off x="2860675" y="4997450"/>
                <a:ext cx="96838" cy="158750"/>
              </a:xfrm>
              <a:custGeom>
                <a:avLst/>
                <a:gdLst>
                  <a:gd name="T0" fmla="*/ 13 w 61"/>
                  <a:gd name="T1" fmla="*/ 49 h 100"/>
                  <a:gd name="T2" fmla="*/ 9 w 61"/>
                  <a:gd name="T3" fmla="*/ 56 h 100"/>
                  <a:gd name="T4" fmla="*/ 3 w 61"/>
                  <a:gd name="T5" fmla="*/ 55 h 100"/>
                  <a:gd name="T6" fmla="*/ 0 w 61"/>
                  <a:gd name="T7" fmla="*/ 55 h 100"/>
                  <a:gd name="T8" fmla="*/ 1 w 61"/>
                  <a:gd name="T9" fmla="*/ 49 h 100"/>
                  <a:gd name="T10" fmla="*/ 0 w 61"/>
                  <a:gd name="T11" fmla="*/ 42 h 100"/>
                  <a:gd name="T12" fmla="*/ 6 w 61"/>
                  <a:gd name="T13" fmla="*/ 42 h 100"/>
                  <a:gd name="T14" fmla="*/ 13 w 61"/>
                  <a:gd name="T15" fmla="*/ 49 h 100"/>
                  <a:gd name="T16" fmla="*/ 30 w 61"/>
                  <a:gd name="T17" fmla="*/ 0 h 100"/>
                  <a:gd name="T18" fmla="*/ 23 w 61"/>
                  <a:gd name="T19" fmla="*/ 13 h 100"/>
                  <a:gd name="T20" fmla="*/ 30 w 61"/>
                  <a:gd name="T21" fmla="*/ 12 h 100"/>
                  <a:gd name="T22" fmla="*/ 37 w 61"/>
                  <a:gd name="T23" fmla="*/ 12 h 100"/>
                  <a:gd name="T24" fmla="*/ 36 w 61"/>
                  <a:gd name="T25" fmla="*/ 21 h 100"/>
                  <a:gd name="T26" fmla="*/ 30 w 61"/>
                  <a:gd name="T27" fmla="*/ 32 h 100"/>
                  <a:gd name="T28" fmla="*/ 36 w 61"/>
                  <a:gd name="T29" fmla="*/ 33 h 100"/>
                  <a:gd name="T30" fmla="*/ 37 w 61"/>
                  <a:gd name="T31" fmla="*/ 35 h 100"/>
                  <a:gd name="T32" fmla="*/ 43 w 61"/>
                  <a:gd name="T33" fmla="*/ 48 h 100"/>
                  <a:gd name="T34" fmla="*/ 48 w 61"/>
                  <a:gd name="T35" fmla="*/ 50 h 100"/>
                  <a:gd name="T36" fmla="*/ 52 w 61"/>
                  <a:gd name="T37" fmla="*/ 64 h 100"/>
                  <a:gd name="T38" fmla="*/ 54 w 61"/>
                  <a:gd name="T39" fmla="*/ 67 h 100"/>
                  <a:gd name="T40" fmla="*/ 61 w 61"/>
                  <a:gd name="T41" fmla="*/ 70 h 100"/>
                  <a:gd name="T42" fmla="*/ 61 w 61"/>
                  <a:gd name="T43" fmla="*/ 77 h 100"/>
                  <a:gd name="T44" fmla="*/ 58 w 61"/>
                  <a:gd name="T45" fmla="*/ 79 h 100"/>
                  <a:gd name="T46" fmla="*/ 60 w 61"/>
                  <a:gd name="T47" fmla="*/ 85 h 100"/>
                  <a:gd name="T48" fmla="*/ 54 w 61"/>
                  <a:gd name="T49" fmla="*/ 91 h 100"/>
                  <a:gd name="T50" fmla="*/ 46 w 61"/>
                  <a:gd name="T51" fmla="*/ 91 h 100"/>
                  <a:gd name="T52" fmla="*/ 34 w 61"/>
                  <a:gd name="T53" fmla="*/ 94 h 100"/>
                  <a:gd name="T54" fmla="*/ 31 w 61"/>
                  <a:gd name="T55" fmla="*/ 91 h 100"/>
                  <a:gd name="T56" fmla="*/ 26 w 61"/>
                  <a:gd name="T57" fmla="*/ 96 h 100"/>
                  <a:gd name="T58" fmla="*/ 20 w 61"/>
                  <a:gd name="T59" fmla="*/ 95 h 100"/>
                  <a:gd name="T60" fmla="*/ 15 w 61"/>
                  <a:gd name="T61" fmla="*/ 100 h 100"/>
                  <a:gd name="T62" fmla="*/ 12 w 61"/>
                  <a:gd name="T63" fmla="*/ 98 h 100"/>
                  <a:gd name="T64" fmla="*/ 21 w 61"/>
                  <a:gd name="T65" fmla="*/ 87 h 100"/>
                  <a:gd name="T66" fmla="*/ 28 w 61"/>
                  <a:gd name="T67" fmla="*/ 84 h 100"/>
                  <a:gd name="T68" fmla="*/ 28 w 61"/>
                  <a:gd name="T69" fmla="*/ 84 h 100"/>
                  <a:gd name="T70" fmla="*/ 17 w 61"/>
                  <a:gd name="T71" fmla="*/ 82 h 100"/>
                  <a:gd name="T72" fmla="*/ 15 w 61"/>
                  <a:gd name="T73" fmla="*/ 78 h 100"/>
                  <a:gd name="T74" fmla="*/ 23 w 61"/>
                  <a:gd name="T75" fmla="*/ 75 h 100"/>
                  <a:gd name="T76" fmla="*/ 19 w 61"/>
                  <a:gd name="T77" fmla="*/ 69 h 100"/>
                  <a:gd name="T78" fmla="*/ 20 w 61"/>
                  <a:gd name="T79" fmla="*/ 61 h 100"/>
                  <a:gd name="T80" fmla="*/ 30 w 61"/>
                  <a:gd name="T81" fmla="*/ 62 h 100"/>
                  <a:gd name="T82" fmla="*/ 30 w 61"/>
                  <a:gd name="T83" fmla="*/ 62 h 100"/>
                  <a:gd name="T84" fmla="*/ 31 w 61"/>
                  <a:gd name="T85" fmla="*/ 55 h 100"/>
                  <a:gd name="T86" fmla="*/ 26 w 61"/>
                  <a:gd name="T87" fmla="*/ 49 h 100"/>
                  <a:gd name="T88" fmla="*/ 26 w 61"/>
                  <a:gd name="T89" fmla="*/ 48 h 100"/>
                  <a:gd name="T90" fmla="*/ 18 w 61"/>
                  <a:gd name="T91" fmla="*/ 47 h 100"/>
                  <a:gd name="T92" fmla="*/ 17 w 61"/>
                  <a:gd name="T93" fmla="*/ 43 h 100"/>
                  <a:gd name="T94" fmla="*/ 19 w 61"/>
                  <a:gd name="T95" fmla="*/ 38 h 100"/>
                  <a:gd name="T96" fmla="*/ 17 w 61"/>
                  <a:gd name="T97" fmla="*/ 35 h 100"/>
                  <a:gd name="T98" fmla="*/ 13 w 61"/>
                  <a:gd name="T99" fmla="*/ 41 h 100"/>
                  <a:gd name="T100" fmla="*/ 13 w 61"/>
                  <a:gd name="T101" fmla="*/ 29 h 100"/>
                  <a:gd name="T102" fmla="*/ 9 w 61"/>
                  <a:gd name="T103" fmla="*/ 23 h 100"/>
                  <a:gd name="T104" fmla="*/ 12 w 61"/>
                  <a:gd name="T105" fmla="*/ 9 h 100"/>
                  <a:gd name="T106" fmla="*/ 17 w 61"/>
                  <a:gd name="T107" fmla="*/ 0 h 100"/>
                  <a:gd name="T108" fmla="*/ 23 w 61"/>
                  <a:gd name="T109" fmla="*/ 1 h 100"/>
                  <a:gd name="T110" fmla="*/ 30 w 61"/>
                  <a:gd name="T1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367088" y="5254625"/>
                <a:ext cx="69850" cy="36513"/>
              </a:xfrm>
              <a:custGeom>
                <a:avLst/>
                <a:gdLst>
                  <a:gd name="T0" fmla="*/ 10 w 44"/>
                  <a:gd name="T1" fmla="*/ 19 h 23"/>
                  <a:gd name="T2" fmla="*/ 10 w 44"/>
                  <a:gd name="T3" fmla="*/ 14 h 23"/>
                  <a:gd name="T4" fmla="*/ 9 w 44"/>
                  <a:gd name="T5" fmla="*/ 8 h 23"/>
                  <a:gd name="T6" fmla="*/ 6 w 44"/>
                  <a:gd name="T7" fmla="*/ 6 h 23"/>
                  <a:gd name="T8" fmla="*/ 2 w 44"/>
                  <a:gd name="T9" fmla="*/ 4 h 23"/>
                  <a:gd name="T10" fmla="*/ 0 w 44"/>
                  <a:gd name="T11" fmla="*/ 1 h 23"/>
                  <a:gd name="T12" fmla="*/ 0 w 44"/>
                  <a:gd name="T13" fmla="*/ 0 h 23"/>
                  <a:gd name="T14" fmla="*/ 6 w 44"/>
                  <a:gd name="T15" fmla="*/ 2 h 23"/>
                  <a:gd name="T16" fmla="*/ 15 w 44"/>
                  <a:gd name="T17" fmla="*/ 3 h 23"/>
                  <a:gd name="T18" fmla="*/ 25 w 44"/>
                  <a:gd name="T19" fmla="*/ 8 h 23"/>
                  <a:gd name="T20" fmla="*/ 26 w 44"/>
                  <a:gd name="T21" fmla="*/ 9 h 23"/>
                  <a:gd name="T22" fmla="*/ 30 w 44"/>
                  <a:gd name="T23" fmla="*/ 8 h 23"/>
                  <a:gd name="T24" fmla="*/ 36 w 44"/>
                  <a:gd name="T25" fmla="*/ 9 h 23"/>
                  <a:gd name="T26" fmla="*/ 38 w 44"/>
                  <a:gd name="T27" fmla="*/ 13 h 23"/>
                  <a:gd name="T28" fmla="*/ 43 w 44"/>
                  <a:gd name="T29" fmla="*/ 15 h 23"/>
                  <a:gd name="T30" fmla="*/ 41 w 44"/>
                  <a:gd name="T31" fmla="*/ 16 h 23"/>
                  <a:gd name="T32" fmla="*/ 44 w 44"/>
                  <a:gd name="T33" fmla="*/ 21 h 23"/>
                  <a:gd name="T34" fmla="*/ 43 w 44"/>
                  <a:gd name="T35" fmla="*/ 23 h 23"/>
                  <a:gd name="T36" fmla="*/ 39 w 44"/>
                  <a:gd name="T37" fmla="*/ 23 h 23"/>
                  <a:gd name="T38" fmla="*/ 35 w 44"/>
                  <a:gd name="T39" fmla="*/ 20 h 23"/>
                  <a:gd name="T40" fmla="*/ 33 w 44"/>
                  <a:gd name="T41" fmla="*/ 21 h 23"/>
                  <a:gd name="T42" fmla="*/ 24 w 44"/>
                  <a:gd name="T43" fmla="*/ 23 h 23"/>
                  <a:gd name="T44" fmla="*/ 18 w 44"/>
                  <a:gd name="T45" fmla="*/ 18 h 23"/>
                  <a:gd name="T46" fmla="*/ 10 w 44"/>
                  <a:gd name="T4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72"/>
              <p:cNvSpPr>
                <a:spLocks/>
              </p:cNvSpPr>
              <p:nvPr/>
            </p:nvSpPr>
            <p:spPr bwMode="auto">
              <a:xfrm>
                <a:off x="3086100" y="5210175"/>
                <a:ext cx="61913" cy="60325"/>
              </a:xfrm>
              <a:custGeom>
                <a:avLst/>
                <a:gdLst>
                  <a:gd name="T0" fmla="*/ 34 w 39"/>
                  <a:gd name="T1" fmla="*/ 6 h 38"/>
                  <a:gd name="T2" fmla="*/ 36 w 39"/>
                  <a:gd name="T3" fmla="*/ 9 h 38"/>
                  <a:gd name="T4" fmla="*/ 39 w 39"/>
                  <a:gd name="T5" fmla="*/ 12 h 38"/>
                  <a:gd name="T6" fmla="*/ 35 w 39"/>
                  <a:gd name="T7" fmla="*/ 15 h 38"/>
                  <a:gd name="T8" fmla="*/ 33 w 39"/>
                  <a:gd name="T9" fmla="*/ 14 h 38"/>
                  <a:gd name="T10" fmla="*/ 28 w 39"/>
                  <a:gd name="T11" fmla="*/ 14 h 38"/>
                  <a:gd name="T12" fmla="*/ 22 w 39"/>
                  <a:gd name="T13" fmla="*/ 12 h 38"/>
                  <a:gd name="T14" fmla="*/ 20 w 39"/>
                  <a:gd name="T15" fmla="*/ 13 h 38"/>
                  <a:gd name="T16" fmla="*/ 18 w 39"/>
                  <a:gd name="T17" fmla="*/ 14 h 38"/>
                  <a:gd name="T18" fmla="*/ 16 w 39"/>
                  <a:gd name="T19" fmla="*/ 12 h 38"/>
                  <a:gd name="T20" fmla="*/ 14 w 39"/>
                  <a:gd name="T21" fmla="*/ 17 h 38"/>
                  <a:gd name="T22" fmla="*/ 17 w 39"/>
                  <a:gd name="T23" fmla="*/ 20 h 38"/>
                  <a:gd name="T24" fmla="*/ 18 w 39"/>
                  <a:gd name="T25" fmla="*/ 24 h 38"/>
                  <a:gd name="T26" fmla="*/ 22 w 39"/>
                  <a:gd name="T27" fmla="*/ 28 h 38"/>
                  <a:gd name="T28" fmla="*/ 24 w 39"/>
                  <a:gd name="T29" fmla="*/ 29 h 38"/>
                  <a:gd name="T30" fmla="*/ 27 w 39"/>
                  <a:gd name="T31" fmla="*/ 32 h 38"/>
                  <a:gd name="T32" fmla="*/ 33 w 39"/>
                  <a:gd name="T33" fmla="*/ 36 h 38"/>
                  <a:gd name="T34" fmla="*/ 32 w 39"/>
                  <a:gd name="T35" fmla="*/ 38 h 38"/>
                  <a:gd name="T36" fmla="*/ 26 w 39"/>
                  <a:gd name="T37" fmla="*/ 35 h 38"/>
                  <a:gd name="T38" fmla="*/ 22 w 39"/>
                  <a:gd name="T39" fmla="*/ 31 h 38"/>
                  <a:gd name="T40" fmla="*/ 16 w 39"/>
                  <a:gd name="T41" fmla="*/ 29 h 38"/>
                  <a:gd name="T42" fmla="*/ 10 w 39"/>
                  <a:gd name="T43" fmla="*/ 22 h 38"/>
                  <a:gd name="T44" fmla="*/ 11 w 39"/>
                  <a:gd name="T45" fmla="*/ 22 h 38"/>
                  <a:gd name="T46" fmla="*/ 9 w 39"/>
                  <a:gd name="T47" fmla="*/ 17 h 38"/>
                  <a:gd name="T48" fmla="*/ 9 w 39"/>
                  <a:gd name="T49" fmla="*/ 14 h 38"/>
                  <a:gd name="T50" fmla="*/ 4 w 39"/>
                  <a:gd name="T51" fmla="*/ 12 h 38"/>
                  <a:gd name="T52" fmla="*/ 1 w 39"/>
                  <a:gd name="T53" fmla="*/ 17 h 38"/>
                  <a:gd name="T54" fmla="*/ 0 w 39"/>
                  <a:gd name="T55" fmla="*/ 13 h 38"/>
                  <a:gd name="T56" fmla="*/ 0 w 39"/>
                  <a:gd name="T57" fmla="*/ 9 h 38"/>
                  <a:gd name="T58" fmla="*/ 0 w 39"/>
                  <a:gd name="T59" fmla="*/ 9 h 38"/>
                  <a:gd name="T60" fmla="*/ 5 w 39"/>
                  <a:gd name="T61" fmla="*/ 11 h 38"/>
                  <a:gd name="T62" fmla="*/ 6 w 39"/>
                  <a:gd name="T63" fmla="*/ 8 h 38"/>
                  <a:gd name="T64" fmla="*/ 9 w 39"/>
                  <a:gd name="T65" fmla="*/ 11 h 38"/>
                  <a:gd name="T66" fmla="*/ 11 w 39"/>
                  <a:gd name="T67" fmla="*/ 11 h 38"/>
                  <a:gd name="T68" fmla="*/ 11 w 39"/>
                  <a:gd name="T69" fmla="*/ 7 h 38"/>
                  <a:gd name="T70" fmla="*/ 14 w 39"/>
                  <a:gd name="T71" fmla="*/ 7 h 38"/>
                  <a:gd name="T72" fmla="*/ 15 w 39"/>
                  <a:gd name="T73" fmla="*/ 2 h 38"/>
                  <a:gd name="T74" fmla="*/ 20 w 39"/>
                  <a:gd name="T75" fmla="*/ 0 h 38"/>
                  <a:gd name="T76" fmla="*/ 22 w 39"/>
                  <a:gd name="T77" fmla="*/ 1 h 38"/>
                  <a:gd name="T78" fmla="*/ 27 w 39"/>
                  <a:gd name="T79" fmla="*/ 6 h 38"/>
                  <a:gd name="T80" fmla="*/ 32 w 39"/>
                  <a:gd name="T81" fmla="*/ 7 h 38"/>
                  <a:gd name="T82" fmla="*/ 34 w 39"/>
                  <a:gd name="T8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74"/>
              <p:cNvSpPr>
                <a:spLocks/>
              </p:cNvSpPr>
              <p:nvPr/>
            </p:nvSpPr>
            <p:spPr bwMode="auto">
              <a:xfrm>
                <a:off x="3113088" y="5176838"/>
                <a:ext cx="69850" cy="44450"/>
              </a:xfrm>
              <a:custGeom>
                <a:avLst/>
                <a:gdLst>
                  <a:gd name="T0" fmla="*/ 0 w 44"/>
                  <a:gd name="T1" fmla="*/ 18 h 28"/>
                  <a:gd name="T2" fmla="*/ 3 w 44"/>
                  <a:gd name="T3" fmla="*/ 11 h 28"/>
                  <a:gd name="T4" fmla="*/ 1 w 44"/>
                  <a:gd name="T5" fmla="*/ 10 h 28"/>
                  <a:gd name="T6" fmla="*/ 5 w 44"/>
                  <a:gd name="T7" fmla="*/ 9 h 28"/>
                  <a:gd name="T8" fmla="*/ 5 w 44"/>
                  <a:gd name="T9" fmla="*/ 5 h 28"/>
                  <a:gd name="T10" fmla="*/ 9 w 44"/>
                  <a:gd name="T11" fmla="*/ 7 h 28"/>
                  <a:gd name="T12" fmla="*/ 11 w 44"/>
                  <a:gd name="T13" fmla="*/ 9 h 28"/>
                  <a:gd name="T14" fmla="*/ 17 w 44"/>
                  <a:gd name="T15" fmla="*/ 7 h 28"/>
                  <a:gd name="T16" fmla="*/ 17 w 44"/>
                  <a:gd name="T17" fmla="*/ 5 h 28"/>
                  <a:gd name="T18" fmla="*/ 19 w 44"/>
                  <a:gd name="T19" fmla="*/ 5 h 28"/>
                  <a:gd name="T20" fmla="*/ 23 w 44"/>
                  <a:gd name="T21" fmla="*/ 4 h 28"/>
                  <a:gd name="T22" fmla="*/ 24 w 44"/>
                  <a:gd name="T23" fmla="*/ 4 h 28"/>
                  <a:gd name="T24" fmla="*/ 27 w 44"/>
                  <a:gd name="T25" fmla="*/ 3 h 28"/>
                  <a:gd name="T26" fmla="*/ 29 w 44"/>
                  <a:gd name="T27" fmla="*/ 0 h 28"/>
                  <a:gd name="T28" fmla="*/ 30 w 44"/>
                  <a:gd name="T29" fmla="*/ 0 h 28"/>
                  <a:gd name="T30" fmla="*/ 38 w 44"/>
                  <a:gd name="T31" fmla="*/ 3 h 28"/>
                  <a:gd name="T32" fmla="*/ 40 w 44"/>
                  <a:gd name="T33" fmla="*/ 3 h 28"/>
                  <a:gd name="T34" fmla="*/ 44 w 44"/>
                  <a:gd name="T35" fmla="*/ 5 h 28"/>
                  <a:gd name="T36" fmla="*/ 44 w 44"/>
                  <a:gd name="T37" fmla="*/ 7 h 28"/>
                  <a:gd name="T38" fmla="*/ 40 w 44"/>
                  <a:gd name="T39" fmla="*/ 10 h 28"/>
                  <a:gd name="T40" fmla="*/ 36 w 44"/>
                  <a:gd name="T41" fmla="*/ 16 h 28"/>
                  <a:gd name="T42" fmla="*/ 33 w 44"/>
                  <a:gd name="T43" fmla="*/ 23 h 28"/>
                  <a:gd name="T44" fmla="*/ 27 w 44"/>
                  <a:gd name="T45" fmla="*/ 24 h 28"/>
                  <a:gd name="T46" fmla="*/ 23 w 44"/>
                  <a:gd name="T47" fmla="*/ 24 h 28"/>
                  <a:gd name="T48" fmla="*/ 17 w 44"/>
                  <a:gd name="T49" fmla="*/ 27 h 28"/>
                  <a:gd name="T50" fmla="*/ 15 w 44"/>
                  <a:gd name="T51" fmla="*/ 28 h 28"/>
                  <a:gd name="T52" fmla="*/ 10 w 44"/>
                  <a:gd name="T53" fmla="*/ 27 h 28"/>
                  <a:gd name="T54" fmla="*/ 5 w 44"/>
                  <a:gd name="T55" fmla="*/ 22 h 28"/>
                  <a:gd name="T56" fmla="*/ 3 w 44"/>
                  <a:gd name="T57" fmla="*/ 21 h 28"/>
                  <a:gd name="T58" fmla="*/ 1 w 44"/>
                  <a:gd name="T59" fmla="*/ 18 h 28"/>
                  <a:gd name="T60" fmla="*/ 0 w 44"/>
                  <a:gd name="T6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76"/>
              <p:cNvSpPr>
                <a:spLocks/>
              </p:cNvSpPr>
              <p:nvPr/>
            </p:nvSpPr>
            <p:spPr bwMode="auto">
              <a:xfrm>
                <a:off x="2835275" y="5064125"/>
                <a:ext cx="39688" cy="63500"/>
              </a:xfrm>
              <a:custGeom>
                <a:avLst/>
                <a:gdLst>
                  <a:gd name="T0" fmla="*/ 25 w 25"/>
                  <a:gd name="T1" fmla="*/ 14 h 40"/>
                  <a:gd name="T2" fmla="*/ 25 w 25"/>
                  <a:gd name="T3" fmla="*/ 23 h 40"/>
                  <a:gd name="T4" fmla="*/ 21 w 25"/>
                  <a:gd name="T5" fmla="*/ 33 h 40"/>
                  <a:gd name="T6" fmla="*/ 8 w 25"/>
                  <a:gd name="T7" fmla="*/ 40 h 40"/>
                  <a:gd name="T8" fmla="*/ 0 w 25"/>
                  <a:gd name="T9" fmla="*/ 37 h 40"/>
                  <a:gd name="T10" fmla="*/ 5 w 25"/>
                  <a:gd name="T11" fmla="*/ 27 h 40"/>
                  <a:gd name="T12" fmla="*/ 1 w 25"/>
                  <a:gd name="T13" fmla="*/ 14 h 40"/>
                  <a:gd name="T14" fmla="*/ 11 w 25"/>
                  <a:gd name="T15" fmla="*/ 6 h 40"/>
                  <a:gd name="T16" fmla="*/ 16 w 25"/>
                  <a:gd name="T17" fmla="*/ 0 h 40"/>
                  <a:gd name="T18" fmla="*/ 17 w 25"/>
                  <a:gd name="T19" fmla="*/ 7 h 40"/>
                  <a:gd name="T20" fmla="*/ 16 w 25"/>
                  <a:gd name="T21" fmla="*/ 13 h 40"/>
                  <a:gd name="T22" fmla="*/ 19 w 25"/>
                  <a:gd name="T23" fmla="*/ 13 h 40"/>
                  <a:gd name="T24" fmla="*/ 25 w 25"/>
                  <a:gd name="T2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87"/>
              <p:cNvSpPr>
                <a:spLocks/>
              </p:cNvSpPr>
              <p:nvPr/>
            </p:nvSpPr>
            <p:spPr bwMode="auto">
              <a:xfrm>
                <a:off x="3681413" y="5257800"/>
                <a:ext cx="114300" cy="57150"/>
              </a:xfrm>
              <a:custGeom>
                <a:avLst/>
                <a:gdLst>
                  <a:gd name="T0" fmla="*/ 9 w 72"/>
                  <a:gd name="T1" fmla="*/ 10 h 36"/>
                  <a:gd name="T2" fmla="*/ 10 w 72"/>
                  <a:gd name="T3" fmla="*/ 6 h 36"/>
                  <a:gd name="T4" fmla="*/ 15 w 72"/>
                  <a:gd name="T5" fmla="*/ 5 h 36"/>
                  <a:gd name="T6" fmla="*/ 26 w 72"/>
                  <a:gd name="T7" fmla="*/ 7 h 36"/>
                  <a:gd name="T8" fmla="*/ 27 w 72"/>
                  <a:gd name="T9" fmla="*/ 2 h 36"/>
                  <a:gd name="T10" fmla="*/ 31 w 72"/>
                  <a:gd name="T11" fmla="*/ 0 h 36"/>
                  <a:gd name="T12" fmla="*/ 41 w 72"/>
                  <a:gd name="T13" fmla="*/ 5 h 36"/>
                  <a:gd name="T14" fmla="*/ 43 w 72"/>
                  <a:gd name="T15" fmla="*/ 4 h 36"/>
                  <a:gd name="T16" fmla="*/ 54 w 72"/>
                  <a:gd name="T17" fmla="*/ 4 h 36"/>
                  <a:gd name="T18" fmla="*/ 64 w 72"/>
                  <a:gd name="T19" fmla="*/ 5 h 36"/>
                  <a:gd name="T20" fmla="*/ 67 w 72"/>
                  <a:gd name="T21" fmla="*/ 7 h 36"/>
                  <a:gd name="T22" fmla="*/ 72 w 72"/>
                  <a:gd name="T23" fmla="*/ 10 h 36"/>
                  <a:gd name="T24" fmla="*/ 71 w 72"/>
                  <a:gd name="T25" fmla="*/ 11 h 36"/>
                  <a:gd name="T26" fmla="*/ 60 w 72"/>
                  <a:gd name="T27" fmla="*/ 16 h 36"/>
                  <a:gd name="T28" fmla="*/ 58 w 72"/>
                  <a:gd name="T29" fmla="*/ 19 h 36"/>
                  <a:gd name="T30" fmla="*/ 49 w 72"/>
                  <a:gd name="T31" fmla="*/ 21 h 36"/>
                  <a:gd name="T32" fmla="*/ 47 w 72"/>
                  <a:gd name="T33" fmla="*/ 27 h 36"/>
                  <a:gd name="T34" fmla="*/ 39 w 72"/>
                  <a:gd name="T35" fmla="*/ 25 h 36"/>
                  <a:gd name="T36" fmla="*/ 35 w 72"/>
                  <a:gd name="T37" fmla="*/ 27 h 36"/>
                  <a:gd name="T38" fmla="*/ 29 w 72"/>
                  <a:gd name="T39" fmla="*/ 31 h 36"/>
                  <a:gd name="T40" fmla="*/ 30 w 72"/>
                  <a:gd name="T41" fmla="*/ 33 h 36"/>
                  <a:gd name="T42" fmla="*/ 27 w 72"/>
                  <a:gd name="T43" fmla="*/ 35 h 36"/>
                  <a:gd name="T44" fmla="*/ 14 w 72"/>
                  <a:gd name="T45" fmla="*/ 36 h 36"/>
                  <a:gd name="T46" fmla="*/ 7 w 72"/>
                  <a:gd name="T47" fmla="*/ 34 h 36"/>
                  <a:gd name="T48" fmla="*/ 0 w 72"/>
                  <a:gd name="T49" fmla="*/ 34 h 36"/>
                  <a:gd name="T50" fmla="*/ 0 w 72"/>
                  <a:gd name="T51" fmla="*/ 29 h 36"/>
                  <a:gd name="T52" fmla="*/ 7 w 72"/>
                  <a:gd name="T53" fmla="*/ 30 h 36"/>
                  <a:gd name="T54" fmla="*/ 9 w 72"/>
                  <a:gd name="T55" fmla="*/ 28 h 36"/>
                  <a:gd name="T56" fmla="*/ 14 w 72"/>
                  <a:gd name="T57" fmla="*/ 29 h 36"/>
                  <a:gd name="T58" fmla="*/ 24 w 72"/>
                  <a:gd name="T59" fmla="*/ 23 h 36"/>
                  <a:gd name="T60" fmla="*/ 15 w 72"/>
                  <a:gd name="T61" fmla="*/ 18 h 36"/>
                  <a:gd name="T62" fmla="*/ 10 w 72"/>
                  <a:gd name="T63" fmla="*/ 19 h 36"/>
                  <a:gd name="T64" fmla="*/ 6 w 72"/>
                  <a:gd name="T65" fmla="*/ 17 h 36"/>
                  <a:gd name="T66" fmla="*/ 12 w 72"/>
                  <a:gd name="T67" fmla="*/ 11 h 36"/>
                  <a:gd name="T68" fmla="*/ 9 w 72"/>
                  <a:gd name="T6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91"/>
              <p:cNvSpPr>
                <a:spLocks/>
              </p:cNvSpPr>
              <p:nvPr/>
            </p:nvSpPr>
            <p:spPr bwMode="auto">
              <a:xfrm>
                <a:off x="3154363" y="5259388"/>
                <a:ext cx="19050" cy="19050"/>
              </a:xfrm>
              <a:custGeom>
                <a:avLst/>
                <a:gdLst>
                  <a:gd name="T0" fmla="*/ 4 w 12"/>
                  <a:gd name="T1" fmla="*/ 11 h 12"/>
                  <a:gd name="T2" fmla="*/ 4 w 12"/>
                  <a:gd name="T3" fmla="*/ 12 h 12"/>
                  <a:gd name="T4" fmla="*/ 3 w 12"/>
                  <a:gd name="T5" fmla="*/ 12 h 12"/>
                  <a:gd name="T6" fmla="*/ 3 w 12"/>
                  <a:gd name="T7" fmla="*/ 10 h 12"/>
                  <a:gd name="T8" fmla="*/ 2 w 12"/>
                  <a:gd name="T9" fmla="*/ 9 h 12"/>
                  <a:gd name="T10" fmla="*/ 0 w 12"/>
                  <a:gd name="T11" fmla="*/ 6 h 12"/>
                  <a:gd name="T12" fmla="*/ 1 w 12"/>
                  <a:gd name="T13" fmla="*/ 4 h 12"/>
                  <a:gd name="T14" fmla="*/ 3 w 12"/>
                  <a:gd name="T15" fmla="*/ 4 h 12"/>
                  <a:gd name="T16" fmla="*/ 4 w 12"/>
                  <a:gd name="T17" fmla="*/ 0 h 12"/>
                  <a:gd name="T18" fmla="*/ 4 w 12"/>
                  <a:gd name="T19" fmla="*/ 0 h 12"/>
                  <a:gd name="T20" fmla="*/ 6 w 12"/>
                  <a:gd name="T21" fmla="*/ 1 h 12"/>
                  <a:gd name="T22" fmla="*/ 7 w 12"/>
                  <a:gd name="T23" fmla="*/ 1 h 12"/>
                  <a:gd name="T24" fmla="*/ 8 w 12"/>
                  <a:gd name="T25" fmla="*/ 3 h 12"/>
                  <a:gd name="T26" fmla="*/ 9 w 12"/>
                  <a:gd name="T27" fmla="*/ 4 h 12"/>
                  <a:gd name="T28" fmla="*/ 10 w 12"/>
                  <a:gd name="T29" fmla="*/ 5 h 12"/>
                  <a:gd name="T30" fmla="*/ 12 w 12"/>
                  <a:gd name="T31" fmla="*/ 5 h 12"/>
                  <a:gd name="T32" fmla="*/ 10 w 12"/>
                  <a:gd name="T33" fmla="*/ 7 h 12"/>
                  <a:gd name="T34" fmla="*/ 10 w 12"/>
                  <a:gd name="T35" fmla="*/ 9 h 12"/>
                  <a:gd name="T36" fmla="*/ 10 w 12"/>
                  <a:gd name="T37" fmla="*/ 9 h 12"/>
                  <a:gd name="T38" fmla="*/ 8 w 12"/>
                  <a:gd name="T39" fmla="*/ 10 h 12"/>
                  <a:gd name="T40" fmla="*/ 4 w 12"/>
                  <a:gd name="T4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93"/>
              <p:cNvSpPr>
                <a:spLocks/>
              </p:cNvSpPr>
              <p:nvPr/>
            </p:nvSpPr>
            <p:spPr bwMode="auto">
              <a:xfrm>
                <a:off x="3435350" y="5060950"/>
                <a:ext cx="434975" cy="234950"/>
              </a:xfrm>
              <a:custGeom>
                <a:avLst/>
                <a:gdLst>
                  <a:gd name="T0" fmla="*/ 161 w 274"/>
                  <a:gd name="T1" fmla="*/ 136 h 148"/>
                  <a:gd name="T2" fmla="*/ 149 w 274"/>
                  <a:gd name="T3" fmla="*/ 148 h 148"/>
                  <a:gd name="T4" fmla="*/ 144 w 274"/>
                  <a:gd name="T5" fmla="*/ 145 h 148"/>
                  <a:gd name="T6" fmla="*/ 134 w 274"/>
                  <a:gd name="T7" fmla="*/ 136 h 148"/>
                  <a:gd name="T8" fmla="*/ 132 w 274"/>
                  <a:gd name="T9" fmla="*/ 128 h 148"/>
                  <a:gd name="T10" fmla="*/ 112 w 274"/>
                  <a:gd name="T11" fmla="*/ 122 h 148"/>
                  <a:gd name="T12" fmla="*/ 98 w 274"/>
                  <a:gd name="T13" fmla="*/ 114 h 148"/>
                  <a:gd name="T14" fmla="*/ 82 w 274"/>
                  <a:gd name="T15" fmla="*/ 103 h 148"/>
                  <a:gd name="T16" fmla="*/ 63 w 274"/>
                  <a:gd name="T17" fmla="*/ 108 h 148"/>
                  <a:gd name="T18" fmla="*/ 60 w 274"/>
                  <a:gd name="T19" fmla="*/ 143 h 148"/>
                  <a:gd name="T20" fmla="*/ 51 w 274"/>
                  <a:gd name="T21" fmla="*/ 134 h 148"/>
                  <a:gd name="T22" fmla="*/ 40 w 274"/>
                  <a:gd name="T23" fmla="*/ 138 h 148"/>
                  <a:gd name="T24" fmla="*/ 41 w 274"/>
                  <a:gd name="T25" fmla="*/ 132 h 148"/>
                  <a:gd name="T26" fmla="*/ 33 w 274"/>
                  <a:gd name="T27" fmla="*/ 126 h 148"/>
                  <a:gd name="T28" fmla="*/ 25 w 274"/>
                  <a:gd name="T29" fmla="*/ 116 h 148"/>
                  <a:gd name="T30" fmla="*/ 33 w 274"/>
                  <a:gd name="T31" fmla="*/ 113 h 148"/>
                  <a:gd name="T32" fmla="*/ 39 w 274"/>
                  <a:gd name="T33" fmla="*/ 105 h 148"/>
                  <a:gd name="T34" fmla="*/ 45 w 274"/>
                  <a:gd name="T35" fmla="*/ 96 h 148"/>
                  <a:gd name="T36" fmla="*/ 37 w 274"/>
                  <a:gd name="T37" fmla="*/ 91 h 148"/>
                  <a:gd name="T38" fmla="*/ 24 w 274"/>
                  <a:gd name="T39" fmla="*/ 93 h 148"/>
                  <a:gd name="T40" fmla="*/ 15 w 274"/>
                  <a:gd name="T41" fmla="*/ 94 h 148"/>
                  <a:gd name="T42" fmla="*/ 11 w 274"/>
                  <a:gd name="T43" fmla="*/ 82 h 148"/>
                  <a:gd name="T44" fmla="*/ 0 w 274"/>
                  <a:gd name="T45" fmla="*/ 76 h 148"/>
                  <a:gd name="T46" fmla="*/ 1 w 274"/>
                  <a:gd name="T47" fmla="*/ 66 h 148"/>
                  <a:gd name="T48" fmla="*/ 15 w 274"/>
                  <a:gd name="T49" fmla="*/ 60 h 148"/>
                  <a:gd name="T50" fmla="*/ 29 w 274"/>
                  <a:gd name="T51" fmla="*/ 41 h 148"/>
                  <a:gd name="T52" fmla="*/ 54 w 274"/>
                  <a:gd name="T53" fmla="*/ 48 h 148"/>
                  <a:gd name="T54" fmla="*/ 69 w 274"/>
                  <a:gd name="T55" fmla="*/ 48 h 148"/>
                  <a:gd name="T56" fmla="*/ 88 w 274"/>
                  <a:gd name="T57" fmla="*/ 54 h 148"/>
                  <a:gd name="T58" fmla="*/ 99 w 274"/>
                  <a:gd name="T59" fmla="*/ 50 h 148"/>
                  <a:gd name="T60" fmla="*/ 91 w 274"/>
                  <a:gd name="T61" fmla="*/ 38 h 148"/>
                  <a:gd name="T62" fmla="*/ 95 w 274"/>
                  <a:gd name="T63" fmla="*/ 30 h 148"/>
                  <a:gd name="T64" fmla="*/ 97 w 274"/>
                  <a:gd name="T65" fmla="*/ 19 h 148"/>
                  <a:gd name="T66" fmla="*/ 126 w 274"/>
                  <a:gd name="T67" fmla="*/ 12 h 148"/>
                  <a:gd name="T68" fmla="*/ 145 w 274"/>
                  <a:gd name="T69" fmla="*/ 4 h 148"/>
                  <a:gd name="T70" fmla="*/ 163 w 274"/>
                  <a:gd name="T71" fmla="*/ 2 h 148"/>
                  <a:gd name="T72" fmla="*/ 173 w 274"/>
                  <a:gd name="T73" fmla="*/ 12 h 148"/>
                  <a:gd name="T74" fmla="*/ 181 w 274"/>
                  <a:gd name="T75" fmla="*/ 21 h 148"/>
                  <a:gd name="T76" fmla="*/ 204 w 274"/>
                  <a:gd name="T77" fmla="*/ 10 h 148"/>
                  <a:gd name="T78" fmla="*/ 210 w 274"/>
                  <a:gd name="T79" fmla="*/ 22 h 148"/>
                  <a:gd name="T80" fmla="*/ 228 w 274"/>
                  <a:gd name="T81" fmla="*/ 44 h 148"/>
                  <a:gd name="T82" fmla="*/ 248 w 274"/>
                  <a:gd name="T83" fmla="*/ 48 h 148"/>
                  <a:gd name="T84" fmla="*/ 255 w 274"/>
                  <a:gd name="T85" fmla="*/ 56 h 148"/>
                  <a:gd name="T86" fmla="*/ 262 w 274"/>
                  <a:gd name="T87" fmla="*/ 62 h 148"/>
                  <a:gd name="T88" fmla="*/ 274 w 274"/>
                  <a:gd name="T89" fmla="*/ 67 h 148"/>
                  <a:gd name="T90" fmla="*/ 263 w 274"/>
                  <a:gd name="T91" fmla="*/ 74 h 148"/>
                  <a:gd name="T92" fmla="*/ 260 w 274"/>
                  <a:gd name="T93" fmla="*/ 89 h 148"/>
                  <a:gd name="T94" fmla="*/ 242 w 274"/>
                  <a:gd name="T95" fmla="*/ 103 h 148"/>
                  <a:gd name="T96" fmla="*/ 225 w 274"/>
                  <a:gd name="T97" fmla="*/ 109 h 148"/>
                  <a:gd name="T98" fmla="*/ 226 w 274"/>
                  <a:gd name="T99" fmla="*/ 128 h 148"/>
                  <a:gd name="T100" fmla="*/ 222 w 274"/>
                  <a:gd name="T101" fmla="*/ 131 h 148"/>
                  <a:gd name="T102" fmla="*/ 209 w 274"/>
                  <a:gd name="T103" fmla="*/ 128 h 148"/>
                  <a:gd name="T104" fmla="*/ 196 w 274"/>
                  <a:gd name="T105" fmla="*/ 129 h 148"/>
                  <a:gd name="T106" fmla="*/ 182 w 274"/>
                  <a:gd name="T107" fmla="*/ 126 h 148"/>
                  <a:gd name="T108" fmla="*/ 170 w 274"/>
                  <a:gd name="T109" fmla="*/ 129 h 148"/>
                  <a:gd name="T110" fmla="*/ 164 w 274"/>
                  <a:gd name="T111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99"/>
              <p:cNvSpPr>
                <a:spLocks/>
              </p:cNvSpPr>
              <p:nvPr/>
            </p:nvSpPr>
            <p:spPr bwMode="auto">
              <a:xfrm>
                <a:off x="3165475" y="5040313"/>
                <a:ext cx="58738" cy="46038"/>
              </a:xfrm>
              <a:custGeom>
                <a:avLst/>
                <a:gdLst>
                  <a:gd name="T0" fmla="*/ 11 w 37"/>
                  <a:gd name="T1" fmla="*/ 25 h 29"/>
                  <a:gd name="T2" fmla="*/ 11 w 37"/>
                  <a:gd name="T3" fmla="*/ 22 h 29"/>
                  <a:gd name="T4" fmla="*/ 11 w 37"/>
                  <a:gd name="T5" fmla="*/ 19 h 29"/>
                  <a:gd name="T6" fmla="*/ 8 w 37"/>
                  <a:gd name="T7" fmla="*/ 17 h 29"/>
                  <a:gd name="T8" fmla="*/ 1 w 37"/>
                  <a:gd name="T9" fmla="*/ 15 h 29"/>
                  <a:gd name="T10" fmla="*/ 0 w 37"/>
                  <a:gd name="T11" fmla="*/ 5 h 29"/>
                  <a:gd name="T12" fmla="*/ 7 w 37"/>
                  <a:gd name="T13" fmla="*/ 2 h 29"/>
                  <a:gd name="T14" fmla="*/ 19 w 37"/>
                  <a:gd name="T15" fmla="*/ 2 h 29"/>
                  <a:gd name="T16" fmla="*/ 25 w 37"/>
                  <a:gd name="T17" fmla="*/ 0 h 29"/>
                  <a:gd name="T18" fmla="*/ 26 w 37"/>
                  <a:gd name="T19" fmla="*/ 3 h 29"/>
                  <a:gd name="T20" fmla="*/ 30 w 37"/>
                  <a:gd name="T21" fmla="*/ 4 h 29"/>
                  <a:gd name="T22" fmla="*/ 36 w 37"/>
                  <a:gd name="T23" fmla="*/ 10 h 29"/>
                  <a:gd name="T24" fmla="*/ 37 w 37"/>
                  <a:gd name="T25" fmla="*/ 15 h 29"/>
                  <a:gd name="T26" fmla="*/ 31 w 37"/>
                  <a:gd name="T27" fmla="*/ 19 h 29"/>
                  <a:gd name="T28" fmla="*/ 30 w 37"/>
                  <a:gd name="T29" fmla="*/ 26 h 29"/>
                  <a:gd name="T30" fmla="*/ 23 w 37"/>
                  <a:gd name="T31" fmla="*/ 29 h 29"/>
                  <a:gd name="T32" fmla="*/ 15 w 37"/>
                  <a:gd name="T33" fmla="*/ 29 h 29"/>
                  <a:gd name="T34" fmla="*/ 14 w 37"/>
                  <a:gd name="T35" fmla="*/ 26 h 29"/>
                  <a:gd name="T36" fmla="*/ 11 w 37"/>
                  <a:gd name="T3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100"/>
              <p:cNvSpPr>
                <a:spLocks/>
              </p:cNvSpPr>
              <p:nvPr/>
            </p:nvSpPr>
            <p:spPr bwMode="auto">
              <a:xfrm>
                <a:off x="3000375" y="5153025"/>
                <a:ext cx="7938" cy="11113"/>
              </a:xfrm>
              <a:custGeom>
                <a:avLst/>
                <a:gdLst>
                  <a:gd name="T0" fmla="*/ 4 w 5"/>
                  <a:gd name="T1" fmla="*/ 0 h 7"/>
                  <a:gd name="T2" fmla="*/ 5 w 5"/>
                  <a:gd name="T3" fmla="*/ 2 h 7"/>
                  <a:gd name="T4" fmla="*/ 4 w 5"/>
                  <a:gd name="T5" fmla="*/ 7 h 7"/>
                  <a:gd name="T6" fmla="*/ 2 w 5"/>
                  <a:gd name="T7" fmla="*/ 7 h 7"/>
                  <a:gd name="T8" fmla="*/ 0 w 5"/>
                  <a:gd name="T9" fmla="*/ 6 h 7"/>
                  <a:gd name="T10" fmla="*/ 1 w 5"/>
                  <a:gd name="T11" fmla="*/ 0 h 7"/>
                  <a:gd name="T12" fmla="*/ 4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101"/>
              <p:cNvSpPr>
                <a:spLocks/>
              </p:cNvSpPr>
              <p:nvPr/>
            </p:nvSpPr>
            <p:spPr bwMode="auto">
              <a:xfrm>
                <a:off x="3165475" y="5010150"/>
                <a:ext cx="74613" cy="46038"/>
              </a:xfrm>
              <a:custGeom>
                <a:avLst/>
                <a:gdLst>
                  <a:gd name="T0" fmla="*/ 0 w 47"/>
                  <a:gd name="T1" fmla="*/ 24 h 29"/>
                  <a:gd name="T2" fmla="*/ 0 w 47"/>
                  <a:gd name="T3" fmla="*/ 15 h 29"/>
                  <a:gd name="T4" fmla="*/ 3 w 47"/>
                  <a:gd name="T5" fmla="*/ 7 h 29"/>
                  <a:gd name="T6" fmla="*/ 9 w 47"/>
                  <a:gd name="T7" fmla="*/ 3 h 29"/>
                  <a:gd name="T8" fmla="*/ 14 w 47"/>
                  <a:gd name="T9" fmla="*/ 12 h 29"/>
                  <a:gd name="T10" fmla="*/ 20 w 47"/>
                  <a:gd name="T11" fmla="*/ 12 h 29"/>
                  <a:gd name="T12" fmla="*/ 21 w 47"/>
                  <a:gd name="T13" fmla="*/ 3 h 29"/>
                  <a:gd name="T14" fmla="*/ 28 w 47"/>
                  <a:gd name="T15" fmla="*/ 0 h 29"/>
                  <a:gd name="T16" fmla="*/ 30 w 47"/>
                  <a:gd name="T17" fmla="*/ 1 h 29"/>
                  <a:gd name="T18" fmla="*/ 36 w 47"/>
                  <a:gd name="T19" fmla="*/ 6 h 29"/>
                  <a:gd name="T20" fmla="*/ 41 w 47"/>
                  <a:gd name="T21" fmla="*/ 6 h 29"/>
                  <a:gd name="T22" fmla="*/ 44 w 47"/>
                  <a:gd name="T23" fmla="*/ 9 h 29"/>
                  <a:gd name="T24" fmla="*/ 46 w 47"/>
                  <a:gd name="T25" fmla="*/ 15 h 29"/>
                  <a:gd name="T26" fmla="*/ 47 w 47"/>
                  <a:gd name="T27" fmla="*/ 22 h 29"/>
                  <a:gd name="T28" fmla="*/ 40 w 47"/>
                  <a:gd name="T29" fmla="*/ 27 h 29"/>
                  <a:gd name="T30" fmla="*/ 36 w 47"/>
                  <a:gd name="T31" fmla="*/ 29 h 29"/>
                  <a:gd name="T32" fmla="*/ 30 w 47"/>
                  <a:gd name="T33" fmla="*/ 23 h 29"/>
                  <a:gd name="T34" fmla="*/ 26 w 47"/>
                  <a:gd name="T35" fmla="*/ 22 h 29"/>
                  <a:gd name="T36" fmla="*/ 25 w 47"/>
                  <a:gd name="T37" fmla="*/ 19 h 29"/>
                  <a:gd name="T38" fmla="*/ 19 w 47"/>
                  <a:gd name="T39" fmla="*/ 21 h 29"/>
                  <a:gd name="T40" fmla="*/ 7 w 47"/>
                  <a:gd name="T41" fmla="*/ 21 h 29"/>
                  <a:gd name="T42" fmla="*/ 0 w 47"/>
                  <a:gd name="T43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04"/>
              <p:cNvSpPr>
                <a:spLocks/>
              </p:cNvSpPr>
              <p:nvPr/>
            </p:nvSpPr>
            <p:spPr bwMode="auto">
              <a:xfrm>
                <a:off x="3224213" y="5178425"/>
                <a:ext cx="36513" cy="46038"/>
              </a:xfrm>
              <a:custGeom>
                <a:avLst/>
                <a:gdLst>
                  <a:gd name="T0" fmla="*/ 0 w 23"/>
                  <a:gd name="T1" fmla="*/ 3 h 29"/>
                  <a:gd name="T2" fmla="*/ 1 w 23"/>
                  <a:gd name="T3" fmla="*/ 2 h 29"/>
                  <a:gd name="T4" fmla="*/ 6 w 23"/>
                  <a:gd name="T5" fmla="*/ 0 h 29"/>
                  <a:gd name="T6" fmla="*/ 11 w 23"/>
                  <a:gd name="T7" fmla="*/ 4 h 29"/>
                  <a:gd name="T8" fmla="*/ 13 w 23"/>
                  <a:gd name="T9" fmla="*/ 4 h 29"/>
                  <a:gd name="T10" fmla="*/ 17 w 23"/>
                  <a:gd name="T11" fmla="*/ 6 h 29"/>
                  <a:gd name="T12" fmla="*/ 16 w 23"/>
                  <a:gd name="T13" fmla="*/ 10 h 29"/>
                  <a:gd name="T14" fmla="*/ 18 w 23"/>
                  <a:gd name="T15" fmla="*/ 11 h 29"/>
                  <a:gd name="T16" fmla="*/ 20 w 23"/>
                  <a:gd name="T17" fmla="*/ 16 h 29"/>
                  <a:gd name="T18" fmla="*/ 22 w 23"/>
                  <a:gd name="T19" fmla="*/ 19 h 29"/>
                  <a:gd name="T20" fmla="*/ 22 w 23"/>
                  <a:gd name="T21" fmla="*/ 20 h 29"/>
                  <a:gd name="T22" fmla="*/ 23 w 23"/>
                  <a:gd name="T23" fmla="*/ 21 h 29"/>
                  <a:gd name="T24" fmla="*/ 21 w 23"/>
                  <a:gd name="T25" fmla="*/ 22 h 29"/>
                  <a:gd name="T26" fmla="*/ 17 w 23"/>
                  <a:gd name="T27" fmla="*/ 21 h 29"/>
                  <a:gd name="T28" fmla="*/ 16 w 23"/>
                  <a:gd name="T29" fmla="*/ 20 h 29"/>
                  <a:gd name="T30" fmla="*/ 15 w 23"/>
                  <a:gd name="T31" fmla="*/ 21 h 29"/>
                  <a:gd name="T32" fmla="*/ 16 w 23"/>
                  <a:gd name="T33" fmla="*/ 22 h 29"/>
                  <a:gd name="T34" fmla="*/ 13 w 23"/>
                  <a:gd name="T35" fmla="*/ 26 h 29"/>
                  <a:gd name="T36" fmla="*/ 12 w 23"/>
                  <a:gd name="T37" fmla="*/ 29 h 29"/>
                  <a:gd name="T38" fmla="*/ 11 w 23"/>
                  <a:gd name="T39" fmla="*/ 29 h 29"/>
                  <a:gd name="T40" fmla="*/ 10 w 23"/>
                  <a:gd name="T41" fmla="*/ 26 h 29"/>
                  <a:gd name="T42" fmla="*/ 10 w 23"/>
                  <a:gd name="T43" fmla="*/ 21 h 29"/>
                  <a:gd name="T44" fmla="*/ 10 w 23"/>
                  <a:gd name="T45" fmla="*/ 17 h 29"/>
                  <a:gd name="T46" fmla="*/ 6 w 23"/>
                  <a:gd name="T47" fmla="*/ 11 h 29"/>
                  <a:gd name="T48" fmla="*/ 4 w 23"/>
                  <a:gd name="T49" fmla="*/ 8 h 29"/>
                  <a:gd name="T50" fmla="*/ 1 w 23"/>
                  <a:gd name="T51" fmla="*/ 4 h 29"/>
                  <a:gd name="T52" fmla="*/ 0 w 23"/>
                  <a:gd name="T5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105"/>
              <p:cNvSpPr>
                <a:spLocks/>
              </p:cNvSpPr>
              <p:nvPr/>
            </p:nvSpPr>
            <p:spPr bwMode="auto">
              <a:xfrm>
                <a:off x="3136900" y="5256213"/>
                <a:ext cx="20638" cy="22225"/>
              </a:xfrm>
              <a:custGeom>
                <a:avLst/>
                <a:gdLst>
                  <a:gd name="T0" fmla="*/ 9 w 13"/>
                  <a:gd name="T1" fmla="*/ 8 h 14"/>
                  <a:gd name="T2" fmla="*/ 9 w 13"/>
                  <a:gd name="T3" fmla="*/ 7 h 14"/>
                  <a:gd name="T4" fmla="*/ 6 w 13"/>
                  <a:gd name="T5" fmla="*/ 12 h 14"/>
                  <a:gd name="T6" fmla="*/ 6 w 13"/>
                  <a:gd name="T7" fmla="*/ 14 h 14"/>
                  <a:gd name="T8" fmla="*/ 4 w 13"/>
                  <a:gd name="T9" fmla="*/ 13 h 14"/>
                  <a:gd name="T10" fmla="*/ 3 w 13"/>
                  <a:gd name="T11" fmla="*/ 11 h 14"/>
                  <a:gd name="T12" fmla="*/ 0 w 13"/>
                  <a:gd name="T13" fmla="*/ 9 h 14"/>
                  <a:gd name="T14" fmla="*/ 1 w 13"/>
                  <a:gd name="T15" fmla="*/ 7 h 14"/>
                  <a:gd name="T16" fmla="*/ 2 w 13"/>
                  <a:gd name="T17" fmla="*/ 2 h 14"/>
                  <a:gd name="T18" fmla="*/ 4 w 13"/>
                  <a:gd name="T19" fmla="*/ 0 h 14"/>
                  <a:gd name="T20" fmla="*/ 6 w 13"/>
                  <a:gd name="T21" fmla="*/ 0 h 14"/>
                  <a:gd name="T22" fmla="*/ 7 w 13"/>
                  <a:gd name="T23" fmla="*/ 1 h 14"/>
                  <a:gd name="T24" fmla="*/ 8 w 13"/>
                  <a:gd name="T25" fmla="*/ 2 h 14"/>
                  <a:gd name="T26" fmla="*/ 11 w 13"/>
                  <a:gd name="T27" fmla="*/ 3 h 14"/>
                  <a:gd name="T28" fmla="*/ 13 w 13"/>
                  <a:gd name="T29" fmla="*/ 5 h 14"/>
                  <a:gd name="T30" fmla="*/ 12 w 13"/>
                  <a:gd name="T31" fmla="*/ 6 h 14"/>
                  <a:gd name="T32" fmla="*/ 11 w 13"/>
                  <a:gd name="T33" fmla="*/ 8 h 14"/>
                  <a:gd name="T34" fmla="*/ 9 w 13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107"/>
              <p:cNvSpPr>
                <a:spLocks/>
              </p:cNvSpPr>
              <p:nvPr/>
            </p:nvSpPr>
            <p:spPr bwMode="auto">
              <a:xfrm>
                <a:off x="3159125" y="5273675"/>
                <a:ext cx="25400" cy="20638"/>
              </a:xfrm>
              <a:custGeom>
                <a:avLst/>
                <a:gdLst>
                  <a:gd name="T0" fmla="*/ 0 w 16"/>
                  <a:gd name="T1" fmla="*/ 3 h 13"/>
                  <a:gd name="T2" fmla="*/ 1 w 16"/>
                  <a:gd name="T3" fmla="*/ 3 h 13"/>
                  <a:gd name="T4" fmla="*/ 1 w 16"/>
                  <a:gd name="T5" fmla="*/ 2 h 13"/>
                  <a:gd name="T6" fmla="*/ 5 w 16"/>
                  <a:gd name="T7" fmla="*/ 1 h 13"/>
                  <a:gd name="T8" fmla="*/ 7 w 16"/>
                  <a:gd name="T9" fmla="*/ 0 h 13"/>
                  <a:gd name="T10" fmla="*/ 10 w 16"/>
                  <a:gd name="T11" fmla="*/ 0 h 13"/>
                  <a:gd name="T12" fmla="*/ 12 w 16"/>
                  <a:gd name="T13" fmla="*/ 0 h 13"/>
                  <a:gd name="T14" fmla="*/ 16 w 16"/>
                  <a:gd name="T15" fmla="*/ 2 h 13"/>
                  <a:gd name="T16" fmla="*/ 16 w 16"/>
                  <a:gd name="T17" fmla="*/ 8 h 13"/>
                  <a:gd name="T18" fmla="*/ 15 w 16"/>
                  <a:gd name="T19" fmla="*/ 8 h 13"/>
                  <a:gd name="T20" fmla="*/ 13 w 16"/>
                  <a:gd name="T21" fmla="*/ 11 h 13"/>
                  <a:gd name="T22" fmla="*/ 10 w 16"/>
                  <a:gd name="T23" fmla="*/ 9 h 13"/>
                  <a:gd name="T24" fmla="*/ 7 w 16"/>
                  <a:gd name="T25" fmla="*/ 12 h 13"/>
                  <a:gd name="T26" fmla="*/ 4 w 16"/>
                  <a:gd name="T27" fmla="*/ 13 h 13"/>
                  <a:gd name="T28" fmla="*/ 0 w 16"/>
                  <a:gd name="T29" fmla="*/ 11 h 13"/>
                  <a:gd name="T30" fmla="*/ 0 w 16"/>
                  <a:gd name="T31" fmla="*/ 7 h 13"/>
                  <a:gd name="T32" fmla="*/ 0 w 16"/>
                  <a:gd name="T3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121"/>
              <p:cNvSpPr>
                <a:spLocks/>
              </p:cNvSpPr>
              <p:nvPr/>
            </p:nvSpPr>
            <p:spPr bwMode="auto">
              <a:xfrm>
                <a:off x="2974975" y="5094288"/>
                <a:ext cx="41275" cy="46038"/>
              </a:xfrm>
              <a:custGeom>
                <a:avLst/>
                <a:gdLst>
                  <a:gd name="T0" fmla="*/ 20 w 26"/>
                  <a:gd name="T1" fmla="*/ 0 h 29"/>
                  <a:gd name="T2" fmla="*/ 24 w 26"/>
                  <a:gd name="T3" fmla="*/ 0 h 29"/>
                  <a:gd name="T4" fmla="*/ 26 w 26"/>
                  <a:gd name="T5" fmla="*/ 4 h 29"/>
                  <a:gd name="T6" fmla="*/ 24 w 26"/>
                  <a:gd name="T7" fmla="*/ 15 h 29"/>
                  <a:gd name="T8" fmla="*/ 23 w 26"/>
                  <a:gd name="T9" fmla="*/ 18 h 29"/>
                  <a:gd name="T10" fmla="*/ 18 w 26"/>
                  <a:gd name="T11" fmla="*/ 18 h 29"/>
                  <a:gd name="T12" fmla="*/ 20 w 26"/>
                  <a:gd name="T13" fmla="*/ 29 h 29"/>
                  <a:gd name="T14" fmla="*/ 16 w 26"/>
                  <a:gd name="T15" fmla="*/ 27 h 29"/>
                  <a:gd name="T16" fmla="*/ 12 w 26"/>
                  <a:gd name="T17" fmla="*/ 22 h 29"/>
                  <a:gd name="T18" fmla="*/ 5 w 26"/>
                  <a:gd name="T19" fmla="*/ 24 h 29"/>
                  <a:gd name="T20" fmla="*/ 0 w 26"/>
                  <a:gd name="T21" fmla="*/ 24 h 29"/>
                  <a:gd name="T22" fmla="*/ 4 w 26"/>
                  <a:gd name="T23" fmla="*/ 21 h 29"/>
                  <a:gd name="T24" fmla="*/ 10 w 26"/>
                  <a:gd name="T25" fmla="*/ 5 h 29"/>
                  <a:gd name="T26" fmla="*/ 20 w 26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22"/>
              <p:cNvSpPr>
                <a:spLocks/>
              </p:cNvSpPr>
              <p:nvPr/>
            </p:nvSpPr>
            <p:spPr bwMode="auto">
              <a:xfrm>
                <a:off x="2994025" y="4675188"/>
                <a:ext cx="280988" cy="333375"/>
              </a:xfrm>
              <a:custGeom>
                <a:avLst/>
                <a:gdLst>
                  <a:gd name="T0" fmla="*/ 155 w 177"/>
                  <a:gd name="T1" fmla="*/ 0 h 210"/>
                  <a:gd name="T2" fmla="*/ 177 w 177"/>
                  <a:gd name="T3" fmla="*/ 15 h 210"/>
                  <a:gd name="T4" fmla="*/ 168 w 177"/>
                  <a:gd name="T5" fmla="*/ 20 h 210"/>
                  <a:gd name="T6" fmla="*/ 175 w 177"/>
                  <a:gd name="T7" fmla="*/ 32 h 210"/>
                  <a:gd name="T8" fmla="*/ 163 w 177"/>
                  <a:gd name="T9" fmla="*/ 41 h 210"/>
                  <a:gd name="T10" fmla="*/ 158 w 177"/>
                  <a:gd name="T11" fmla="*/ 42 h 210"/>
                  <a:gd name="T12" fmla="*/ 161 w 177"/>
                  <a:gd name="T13" fmla="*/ 29 h 210"/>
                  <a:gd name="T14" fmla="*/ 152 w 177"/>
                  <a:gd name="T15" fmla="*/ 20 h 210"/>
                  <a:gd name="T16" fmla="*/ 142 w 177"/>
                  <a:gd name="T17" fmla="*/ 27 h 210"/>
                  <a:gd name="T18" fmla="*/ 139 w 177"/>
                  <a:gd name="T19" fmla="*/ 42 h 210"/>
                  <a:gd name="T20" fmla="*/ 132 w 177"/>
                  <a:gd name="T21" fmla="*/ 49 h 210"/>
                  <a:gd name="T22" fmla="*/ 125 w 177"/>
                  <a:gd name="T23" fmla="*/ 46 h 210"/>
                  <a:gd name="T24" fmla="*/ 116 w 177"/>
                  <a:gd name="T25" fmla="*/ 46 h 210"/>
                  <a:gd name="T26" fmla="*/ 109 w 177"/>
                  <a:gd name="T27" fmla="*/ 36 h 210"/>
                  <a:gd name="T28" fmla="*/ 105 w 177"/>
                  <a:gd name="T29" fmla="*/ 41 h 210"/>
                  <a:gd name="T30" fmla="*/ 101 w 177"/>
                  <a:gd name="T31" fmla="*/ 42 h 210"/>
                  <a:gd name="T32" fmla="*/ 99 w 177"/>
                  <a:gd name="T33" fmla="*/ 54 h 210"/>
                  <a:gd name="T34" fmla="*/ 87 w 177"/>
                  <a:gd name="T35" fmla="*/ 52 h 210"/>
                  <a:gd name="T36" fmla="*/ 85 w 177"/>
                  <a:gd name="T37" fmla="*/ 61 h 210"/>
                  <a:gd name="T38" fmla="*/ 79 w 177"/>
                  <a:gd name="T39" fmla="*/ 61 h 210"/>
                  <a:gd name="T40" fmla="*/ 74 w 177"/>
                  <a:gd name="T41" fmla="*/ 73 h 210"/>
                  <a:gd name="T42" fmla="*/ 68 w 177"/>
                  <a:gd name="T43" fmla="*/ 93 h 210"/>
                  <a:gd name="T44" fmla="*/ 57 w 177"/>
                  <a:gd name="T45" fmla="*/ 116 h 210"/>
                  <a:gd name="T46" fmla="*/ 59 w 177"/>
                  <a:gd name="T47" fmla="*/ 120 h 210"/>
                  <a:gd name="T48" fmla="*/ 57 w 177"/>
                  <a:gd name="T49" fmla="*/ 127 h 210"/>
                  <a:gd name="T50" fmla="*/ 51 w 177"/>
                  <a:gd name="T51" fmla="*/ 127 h 210"/>
                  <a:gd name="T52" fmla="*/ 46 w 177"/>
                  <a:gd name="T53" fmla="*/ 141 h 210"/>
                  <a:gd name="T54" fmla="*/ 47 w 177"/>
                  <a:gd name="T55" fmla="*/ 160 h 210"/>
                  <a:gd name="T56" fmla="*/ 51 w 177"/>
                  <a:gd name="T57" fmla="*/ 166 h 210"/>
                  <a:gd name="T58" fmla="*/ 49 w 177"/>
                  <a:gd name="T59" fmla="*/ 183 h 210"/>
                  <a:gd name="T60" fmla="*/ 44 w 177"/>
                  <a:gd name="T61" fmla="*/ 192 h 210"/>
                  <a:gd name="T62" fmla="*/ 40 w 177"/>
                  <a:gd name="T63" fmla="*/ 200 h 210"/>
                  <a:gd name="T64" fmla="*/ 35 w 177"/>
                  <a:gd name="T65" fmla="*/ 192 h 210"/>
                  <a:gd name="T66" fmla="*/ 23 w 177"/>
                  <a:gd name="T67" fmla="*/ 206 h 210"/>
                  <a:gd name="T68" fmla="*/ 14 w 177"/>
                  <a:gd name="T69" fmla="*/ 210 h 210"/>
                  <a:gd name="T70" fmla="*/ 4 w 177"/>
                  <a:gd name="T71" fmla="*/ 203 h 210"/>
                  <a:gd name="T72" fmla="*/ 1 w 177"/>
                  <a:gd name="T73" fmla="*/ 189 h 210"/>
                  <a:gd name="T74" fmla="*/ 0 w 177"/>
                  <a:gd name="T75" fmla="*/ 158 h 210"/>
                  <a:gd name="T76" fmla="*/ 6 w 177"/>
                  <a:gd name="T77" fmla="*/ 148 h 210"/>
                  <a:gd name="T78" fmla="*/ 23 w 177"/>
                  <a:gd name="T79" fmla="*/ 136 h 210"/>
                  <a:gd name="T80" fmla="*/ 37 w 177"/>
                  <a:gd name="T81" fmla="*/ 120 h 210"/>
                  <a:gd name="T82" fmla="*/ 50 w 177"/>
                  <a:gd name="T83" fmla="*/ 98 h 210"/>
                  <a:gd name="T84" fmla="*/ 65 w 177"/>
                  <a:gd name="T85" fmla="*/ 65 h 210"/>
                  <a:gd name="T86" fmla="*/ 76 w 177"/>
                  <a:gd name="T87" fmla="*/ 52 h 210"/>
                  <a:gd name="T88" fmla="*/ 94 w 177"/>
                  <a:gd name="T89" fmla="*/ 27 h 210"/>
                  <a:gd name="T90" fmla="*/ 110 w 177"/>
                  <a:gd name="T91" fmla="*/ 19 h 210"/>
                  <a:gd name="T92" fmla="*/ 121 w 177"/>
                  <a:gd name="T93" fmla="*/ 20 h 210"/>
                  <a:gd name="T94" fmla="*/ 131 w 177"/>
                  <a:gd name="T95" fmla="*/ 3 h 210"/>
                  <a:gd name="T96" fmla="*/ 143 w 177"/>
                  <a:gd name="T97" fmla="*/ 4 h 210"/>
                  <a:gd name="T98" fmla="*/ 155 w 177"/>
                  <a:gd name="T9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131"/>
              <p:cNvSpPr>
                <a:spLocks/>
              </p:cNvSpPr>
              <p:nvPr/>
            </p:nvSpPr>
            <p:spPr bwMode="auto">
              <a:xfrm>
                <a:off x="3090863" y="5070475"/>
                <a:ext cx="104775" cy="101600"/>
              </a:xfrm>
              <a:custGeom>
                <a:avLst/>
                <a:gdLst>
                  <a:gd name="T0" fmla="*/ 6 w 66"/>
                  <a:gd name="T1" fmla="*/ 42 h 64"/>
                  <a:gd name="T2" fmla="*/ 3 w 66"/>
                  <a:gd name="T3" fmla="*/ 35 h 64"/>
                  <a:gd name="T4" fmla="*/ 3 w 66"/>
                  <a:gd name="T5" fmla="*/ 31 h 64"/>
                  <a:gd name="T6" fmla="*/ 2 w 66"/>
                  <a:gd name="T7" fmla="*/ 25 h 64"/>
                  <a:gd name="T8" fmla="*/ 0 w 66"/>
                  <a:gd name="T9" fmla="*/ 21 h 64"/>
                  <a:gd name="T10" fmla="*/ 2 w 66"/>
                  <a:gd name="T11" fmla="*/ 18 h 64"/>
                  <a:gd name="T12" fmla="*/ 0 w 66"/>
                  <a:gd name="T13" fmla="*/ 13 h 64"/>
                  <a:gd name="T14" fmla="*/ 4 w 66"/>
                  <a:gd name="T15" fmla="*/ 9 h 64"/>
                  <a:gd name="T16" fmla="*/ 15 w 66"/>
                  <a:gd name="T17" fmla="*/ 3 h 64"/>
                  <a:gd name="T18" fmla="*/ 24 w 66"/>
                  <a:gd name="T19" fmla="*/ 0 h 64"/>
                  <a:gd name="T20" fmla="*/ 30 w 66"/>
                  <a:gd name="T21" fmla="*/ 2 h 64"/>
                  <a:gd name="T22" fmla="*/ 31 w 66"/>
                  <a:gd name="T23" fmla="*/ 4 h 64"/>
                  <a:gd name="T24" fmla="*/ 37 w 66"/>
                  <a:gd name="T25" fmla="*/ 4 h 64"/>
                  <a:gd name="T26" fmla="*/ 46 w 66"/>
                  <a:gd name="T27" fmla="*/ 6 h 64"/>
                  <a:gd name="T28" fmla="*/ 58 w 66"/>
                  <a:gd name="T29" fmla="*/ 6 h 64"/>
                  <a:gd name="T30" fmla="*/ 61 w 66"/>
                  <a:gd name="T31" fmla="*/ 7 h 64"/>
                  <a:gd name="T32" fmla="*/ 62 w 66"/>
                  <a:gd name="T33" fmla="*/ 10 h 64"/>
                  <a:gd name="T34" fmla="*/ 64 w 66"/>
                  <a:gd name="T35" fmla="*/ 15 h 64"/>
                  <a:gd name="T36" fmla="*/ 65 w 66"/>
                  <a:gd name="T37" fmla="*/ 20 h 64"/>
                  <a:gd name="T38" fmla="*/ 65 w 66"/>
                  <a:gd name="T39" fmla="*/ 24 h 64"/>
                  <a:gd name="T40" fmla="*/ 61 w 66"/>
                  <a:gd name="T41" fmla="*/ 26 h 64"/>
                  <a:gd name="T42" fmla="*/ 62 w 66"/>
                  <a:gd name="T43" fmla="*/ 31 h 64"/>
                  <a:gd name="T44" fmla="*/ 64 w 66"/>
                  <a:gd name="T45" fmla="*/ 36 h 64"/>
                  <a:gd name="T46" fmla="*/ 66 w 66"/>
                  <a:gd name="T47" fmla="*/ 45 h 64"/>
                  <a:gd name="T48" fmla="*/ 66 w 66"/>
                  <a:gd name="T49" fmla="*/ 49 h 64"/>
                  <a:gd name="T50" fmla="*/ 62 w 66"/>
                  <a:gd name="T51" fmla="*/ 50 h 64"/>
                  <a:gd name="T52" fmla="*/ 56 w 66"/>
                  <a:gd name="T53" fmla="*/ 59 h 64"/>
                  <a:gd name="T54" fmla="*/ 58 w 66"/>
                  <a:gd name="T55" fmla="*/ 64 h 64"/>
                  <a:gd name="T56" fmla="*/ 56 w 66"/>
                  <a:gd name="T57" fmla="*/ 62 h 64"/>
                  <a:gd name="T58" fmla="*/ 50 w 66"/>
                  <a:gd name="T59" fmla="*/ 59 h 64"/>
                  <a:gd name="T60" fmla="*/ 46 w 66"/>
                  <a:gd name="T61" fmla="*/ 60 h 64"/>
                  <a:gd name="T62" fmla="*/ 42 w 66"/>
                  <a:gd name="T63" fmla="*/ 59 h 64"/>
                  <a:gd name="T64" fmla="*/ 38 w 66"/>
                  <a:gd name="T65" fmla="*/ 61 h 64"/>
                  <a:gd name="T66" fmla="*/ 35 w 66"/>
                  <a:gd name="T67" fmla="*/ 58 h 64"/>
                  <a:gd name="T68" fmla="*/ 32 w 66"/>
                  <a:gd name="T69" fmla="*/ 59 h 64"/>
                  <a:gd name="T70" fmla="*/ 32 w 66"/>
                  <a:gd name="T71" fmla="*/ 59 h 64"/>
                  <a:gd name="T72" fmla="*/ 29 w 66"/>
                  <a:gd name="T73" fmla="*/ 53 h 64"/>
                  <a:gd name="T74" fmla="*/ 24 w 66"/>
                  <a:gd name="T75" fmla="*/ 53 h 64"/>
                  <a:gd name="T76" fmla="*/ 23 w 66"/>
                  <a:gd name="T77" fmla="*/ 49 h 64"/>
                  <a:gd name="T78" fmla="*/ 19 w 66"/>
                  <a:gd name="T79" fmla="*/ 48 h 64"/>
                  <a:gd name="T80" fmla="*/ 18 w 66"/>
                  <a:gd name="T81" fmla="*/ 50 h 64"/>
                  <a:gd name="T82" fmla="*/ 14 w 66"/>
                  <a:gd name="T83" fmla="*/ 49 h 64"/>
                  <a:gd name="T84" fmla="*/ 14 w 66"/>
                  <a:gd name="T85" fmla="*/ 45 h 64"/>
                  <a:gd name="T86" fmla="*/ 9 w 66"/>
                  <a:gd name="T87" fmla="*/ 44 h 64"/>
                  <a:gd name="T88" fmla="*/ 6 w 66"/>
                  <a:gd name="T8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37"/>
              <p:cNvSpPr>
                <a:spLocks/>
              </p:cNvSpPr>
              <p:nvPr/>
            </p:nvSpPr>
            <p:spPr bwMode="auto">
              <a:xfrm>
                <a:off x="3155950" y="5183188"/>
                <a:ext cx="100013" cy="68263"/>
              </a:xfrm>
              <a:custGeom>
                <a:avLst/>
                <a:gdLst>
                  <a:gd name="T0" fmla="*/ 17 w 63"/>
                  <a:gd name="T1" fmla="*/ 3 h 43"/>
                  <a:gd name="T2" fmla="*/ 19 w 63"/>
                  <a:gd name="T3" fmla="*/ 1 h 43"/>
                  <a:gd name="T4" fmla="*/ 24 w 63"/>
                  <a:gd name="T5" fmla="*/ 2 h 43"/>
                  <a:gd name="T6" fmla="*/ 27 w 63"/>
                  <a:gd name="T7" fmla="*/ 2 h 43"/>
                  <a:gd name="T8" fmla="*/ 31 w 63"/>
                  <a:gd name="T9" fmla="*/ 5 h 43"/>
                  <a:gd name="T10" fmla="*/ 34 w 63"/>
                  <a:gd name="T11" fmla="*/ 3 h 43"/>
                  <a:gd name="T12" fmla="*/ 38 w 63"/>
                  <a:gd name="T13" fmla="*/ 2 h 43"/>
                  <a:gd name="T14" fmla="*/ 40 w 63"/>
                  <a:gd name="T15" fmla="*/ 0 h 43"/>
                  <a:gd name="T16" fmla="*/ 43 w 63"/>
                  <a:gd name="T17" fmla="*/ 0 h 43"/>
                  <a:gd name="T18" fmla="*/ 44 w 63"/>
                  <a:gd name="T19" fmla="*/ 1 h 43"/>
                  <a:gd name="T20" fmla="*/ 47 w 63"/>
                  <a:gd name="T21" fmla="*/ 5 h 43"/>
                  <a:gd name="T22" fmla="*/ 49 w 63"/>
                  <a:gd name="T23" fmla="*/ 8 h 43"/>
                  <a:gd name="T24" fmla="*/ 53 w 63"/>
                  <a:gd name="T25" fmla="*/ 14 h 43"/>
                  <a:gd name="T26" fmla="*/ 53 w 63"/>
                  <a:gd name="T27" fmla="*/ 18 h 43"/>
                  <a:gd name="T28" fmla="*/ 53 w 63"/>
                  <a:gd name="T29" fmla="*/ 23 h 43"/>
                  <a:gd name="T30" fmla="*/ 54 w 63"/>
                  <a:gd name="T31" fmla="*/ 26 h 43"/>
                  <a:gd name="T32" fmla="*/ 56 w 63"/>
                  <a:gd name="T33" fmla="*/ 29 h 43"/>
                  <a:gd name="T34" fmla="*/ 60 w 63"/>
                  <a:gd name="T35" fmla="*/ 28 h 43"/>
                  <a:gd name="T36" fmla="*/ 63 w 63"/>
                  <a:gd name="T37" fmla="*/ 29 h 43"/>
                  <a:gd name="T38" fmla="*/ 63 w 63"/>
                  <a:gd name="T39" fmla="*/ 31 h 43"/>
                  <a:gd name="T40" fmla="*/ 60 w 63"/>
                  <a:gd name="T41" fmla="*/ 34 h 43"/>
                  <a:gd name="T42" fmla="*/ 58 w 63"/>
                  <a:gd name="T43" fmla="*/ 32 h 43"/>
                  <a:gd name="T44" fmla="*/ 56 w 63"/>
                  <a:gd name="T45" fmla="*/ 43 h 43"/>
                  <a:gd name="T46" fmla="*/ 52 w 63"/>
                  <a:gd name="T47" fmla="*/ 42 h 43"/>
                  <a:gd name="T48" fmla="*/ 47 w 63"/>
                  <a:gd name="T49" fmla="*/ 40 h 43"/>
                  <a:gd name="T50" fmla="*/ 40 w 63"/>
                  <a:gd name="T51" fmla="*/ 41 h 43"/>
                  <a:gd name="T52" fmla="*/ 36 w 63"/>
                  <a:gd name="T53" fmla="*/ 43 h 43"/>
                  <a:gd name="T54" fmla="*/ 26 w 63"/>
                  <a:gd name="T55" fmla="*/ 43 h 43"/>
                  <a:gd name="T56" fmla="*/ 20 w 63"/>
                  <a:gd name="T57" fmla="*/ 42 h 43"/>
                  <a:gd name="T58" fmla="*/ 18 w 63"/>
                  <a:gd name="T59" fmla="*/ 42 h 43"/>
                  <a:gd name="T60" fmla="*/ 17 w 63"/>
                  <a:gd name="T61" fmla="*/ 39 h 43"/>
                  <a:gd name="T62" fmla="*/ 15 w 63"/>
                  <a:gd name="T63" fmla="*/ 37 h 43"/>
                  <a:gd name="T64" fmla="*/ 17 w 63"/>
                  <a:gd name="T65" fmla="*/ 36 h 43"/>
                  <a:gd name="T66" fmla="*/ 15 w 63"/>
                  <a:gd name="T67" fmla="*/ 35 h 43"/>
                  <a:gd name="T68" fmla="*/ 13 w 63"/>
                  <a:gd name="T69" fmla="*/ 36 h 43"/>
                  <a:gd name="T70" fmla="*/ 9 w 63"/>
                  <a:gd name="T71" fmla="*/ 34 h 43"/>
                  <a:gd name="T72" fmla="*/ 8 w 63"/>
                  <a:gd name="T73" fmla="*/ 30 h 43"/>
                  <a:gd name="T74" fmla="*/ 5 w 63"/>
                  <a:gd name="T75" fmla="*/ 28 h 43"/>
                  <a:gd name="T76" fmla="*/ 3 w 63"/>
                  <a:gd name="T77" fmla="*/ 24 h 43"/>
                  <a:gd name="T78" fmla="*/ 0 w 63"/>
                  <a:gd name="T79" fmla="*/ 20 h 43"/>
                  <a:gd name="T80" fmla="*/ 6 w 63"/>
                  <a:gd name="T81" fmla="*/ 19 h 43"/>
                  <a:gd name="T82" fmla="*/ 9 w 63"/>
                  <a:gd name="T83" fmla="*/ 12 h 43"/>
                  <a:gd name="T84" fmla="*/ 13 w 63"/>
                  <a:gd name="T85" fmla="*/ 6 h 43"/>
                  <a:gd name="T86" fmla="*/ 17 w 63"/>
                  <a:gd name="T8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38"/>
              <p:cNvSpPr>
                <a:spLocks/>
              </p:cNvSpPr>
              <p:nvPr/>
            </p:nvSpPr>
            <p:spPr bwMode="auto">
              <a:xfrm>
                <a:off x="3140075" y="5214938"/>
                <a:ext cx="46038" cy="58738"/>
              </a:xfrm>
              <a:custGeom>
                <a:avLst/>
                <a:gdLst>
                  <a:gd name="T0" fmla="*/ 15 w 29"/>
                  <a:gd name="T1" fmla="*/ 8 h 37"/>
                  <a:gd name="T2" fmla="*/ 18 w 29"/>
                  <a:gd name="T3" fmla="*/ 10 h 37"/>
                  <a:gd name="T4" fmla="*/ 19 w 29"/>
                  <a:gd name="T5" fmla="*/ 14 h 37"/>
                  <a:gd name="T6" fmla="*/ 23 w 29"/>
                  <a:gd name="T7" fmla="*/ 16 h 37"/>
                  <a:gd name="T8" fmla="*/ 25 w 29"/>
                  <a:gd name="T9" fmla="*/ 15 h 37"/>
                  <a:gd name="T10" fmla="*/ 27 w 29"/>
                  <a:gd name="T11" fmla="*/ 16 h 37"/>
                  <a:gd name="T12" fmla="*/ 25 w 29"/>
                  <a:gd name="T13" fmla="*/ 17 h 37"/>
                  <a:gd name="T14" fmla="*/ 27 w 29"/>
                  <a:gd name="T15" fmla="*/ 19 h 37"/>
                  <a:gd name="T16" fmla="*/ 24 w 29"/>
                  <a:gd name="T17" fmla="*/ 21 h 37"/>
                  <a:gd name="T18" fmla="*/ 25 w 29"/>
                  <a:gd name="T19" fmla="*/ 25 h 37"/>
                  <a:gd name="T20" fmla="*/ 29 w 29"/>
                  <a:gd name="T21" fmla="*/ 28 h 37"/>
                  <a:gd name="T22" fmla="*/ 25 w 29"/>
                  <a:gd name="T23" fmla="*/ 31 h 37"/>
                  <a:gd name="T24" fmla="*/ 25 w 29"/>
                  <a:gd name="T25" fmla="*/ 34 h 37"/>
                  <a:gd name="T26" fmla="*/ 25 w 29"/>
                  <a:gd name="T27" fmla="*/ 35 h 37"/>
                  <a:gd name="T28" fmla="*/ 24 w 29"/>
                  <a:gd name="T29" fmla="*/ 37 h 37"/>
                  <a:gd name="T30" fmla="*/ 22 w 29"/>
                  <a:gd name="T31" fmla="*/ 37 h 37"/>
                  <a:gd name="T32" fmla="*/ 19 w 29"/>
                  <a:gd name="T33" fmla="*/ 37 h 37"/>
                  <a:gd name="T34" fmla="*/ 19 w 29"/>
                  <a:gd name="T35" fmla="*/ 37 h 37"/>
                  <a:gd name="T36" fmla="*/ 19 w 29"/>
                  <a:gd name="T37" fmla="*/ 35 h 37"/>
                  <a:gd name="T38" fmla="*/ 21 w 29"/>
                  <a:gd name="T39" fmla="*/ 33 h 37"/>
                  <a:gd name="T40" fmla="*/ 19 w 29"/>
                  <a:gd name="T41" fmla="*/ 33 h 37"/>
                  <a:gd name="T42" fmla="*/ 18 w 29"/>
                  <a:gd name="T43" fmla="*/ 32 h 37"/>
                  <a:gd name="T44" fmla="*/ 17 w 29"/>
                  <a:gd name="T45" fmla="*/ 31 h 37"/>
                  <a:gd name="T46" fmla="*/ 16 w 29"/>
                  <a:gd name="T47" fmla="*/ 29 h 37"/>
                  <a:gd name="T48" fmla="*/ 15 w 29"/>
                  <a:gd name="T49" fmla="*/ 29 h 37"/>
                  <a:gd name="T50" fmla="*/ 13 w 29"/>
                  <a:gd name="T51" fmla="*/ 28 h 37"/>
                  <a:gd name="T52" fmla="*/ 13 w 29"/>
                  <a:gd name="T53" fmla="*/ 28 h 37"/>
                  <a:gd name="T54" fmla="*/ 12 w 29"/>
                  <a:gd name="T55" fmla="*/ 32 h 37"/>
                  <a:gd name="T56" fmla="*/ 10 w 29"/>
                  <a:gd name="T57" fmla="*/ 32 h 37"/>
                  <a:gd name="T58" fmla="*/ 11 w 29"/>
                  <a:gd name="T59" fmla="*/ 31 h 37"/>
                  <a:gd name="T60" fmla="*/ 9 w 29"/>
                  <a:gd name="T61" fmla="*/ 29 h 37"/>
                  <a:gd name="T62" fmla="*/ 6 w 29"/>
                  <a:gd name="T63" fmla="*/ 28 h 37"/>
                  <a:gd name="T64" fmla="*/ 5 w 29"/>
                  <a:gd name="T65" fmla="*/ 27 h 37"/>
                  <a:gd name="T66" fmla="*/ 4 w 29"/>
                  <a:gd name="T67" fmla="*/ 26 h 37"/>
                  <a:gd name="T68" fmla="*/ 5 w 29"/>
                  <a:gd name="T69" fmla="*/ 25 h 37"/>
                  <a:gd name="T70" fmla="*/ 6 w 29"/>
                  <a:gd name="T71" fmla="*/ 21 h 37"/>
                  <a:gd name="T72" fmla="*/ 2 w 29"/>
                  <a:gd name="T73" fmla="*/ 17 h 37"/>
                  <a:gd name="T74" fmla="*/ 4 w 29"/>
                  <a:gd name="T75" fmla="*/ 12 h 37"/>
                  <a:gd name="T76" fmla="*/ 1 w 29"/>
                  <a:gd name="T77" fmla="*/ 12 h 37"/>
                  <a:gd name="T78" fmla="*/ 5 w 29"/>
                  <a:gd name="T79" fmla="*/ 9 h 37"/>
                  <a:gd name="T80" fmla="*/ 2 w 29"/>
                  <a:gd name="T81" fmla="*/ 6 h 37"/>
                  <a:gd name="T82" fmla="*/ 0 w 29"/>
                  <a:gd name="T83" fmla="*/ 3 h 37"/>
                  <a:gd name="T84" fmla="*/ 6 w 29"/>
                  <a:gd name="T85" fmla="*/ 0 h 37"/>
                  <a:gd name="T86" fmla="*/ 10 w 29"/>
                  <a:gd name="T87" fmla="*/ 0 h 37"/>
                  <a:gd name="T88" fmla="*/ 13 w 29"/>
                  <a:gd name="T89" fmla="*/ 4 h 37"/>
                  <a:gd name="T90" fmla="*/ 15 w 29"/>
                  <a:gd name="T9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39"/>
              <p:cNvSpPr>
                <a:spLocks noEditPoints="1"/>
              </p:cNvSpPr>
              <p:nvPr/>
            </p:nvSpPr>
            <p:spPr bwMode="auto">
              <a:xfrm>
                <a:off x="3149600" y="4227513"/>
                <a:ext cx="523875" cy="1060450"/>
              </a:xfrm>
              <a:custGeom>
                <a:avLst/>
                <a:gdLst>
                  <a:gd name="T0" fmla="*/ 192 w 330"/>
                  <a:gd name="T1" fmla="*/ 5 h 668"/>
                  <a:gd name="T2" fmla="*/ 214 w 330"/>
                  <a:gd name="T3" fmla="*/ 9 h 668"/>
                  <a:gd name="T4" fmla="*/ 196 w 330"/>
                  <a:gd name="T5" fmla="*/ 30 h 668"/>
                  <a:gd name="T6" fmla="*/ 268 w 330"/>
                  <a:gd name="T7" fmla="*/ 557 h 668"/>
                  <a:gd name="T8" fmla="*/ 269 w 330"/>
                  <a:gd name="T9" fmla="*/ 541 h 668"/>
                  <a:gd name="T10" fmla="*/ 255 w 330"/>
                  <a:gd name="T11" fmla="*/ 540 h 668"/>
                  <a:gd name="T12" fmla="*/ 251 w 330"/>
                  <a:gd name="T13" fmla="*/ 525 h 668"/>
                  <a:gd name="T14" fmla="*/ 256 w 330"/>
                  <a:gd name="T15" fmla="*/ 506 h 668"/>
                  <a:gd name="T16" fmla="*/ 271 w 330"/>
                  <a:gd name="T17" fmla="*/ 474 h 668"/>
                  <a:gd name="T18" fmla="*/ 303 w 330"/>
                  <a:gd name="T19" fmla="*/ 382 h 668"/>
                  <a:gd name="T20" fmla="*/ 324 w 330"/>
                  <a:gd name="T21" fmla="*/ 338 h 668"/>
                  <a:gd name="T22" fmla="*/ 271 w 330"/>
                  <a:gd name="T23" fmla="*/ 315 h 668"/>
                  <a:gd name="T24" fmla="*/ 252 w 330"/>
                  <a:gd name="T25" fmla="*/ 335 h 668"/>
                  <a:gd name="T26" fmla="*/ 233 w 330"/>
                  <a:gd name="T27" fmla="*/ 329 h 668"/>
                  <a:gd name="T28" fmla="*/ 190 w 330"/>
                  <a:gd name="T29" fmla="*/ 363 h 668"/>
                  <a:gd name="T30" fmla="*/ 182 w 330"/>
                  <a:gd name="T31" fmla="*/ 349 h 668"/>
                  <a:gd name="T32" fmla="*/ 162 w 330"/>
                  <a:gd name="T33" fmla="*/ 355 h 668"/>
                  <a:gd name="T34" fmla="*/ 151 w 330"/>
                  <a:gd name="T35" fmla="*/ 370 h 668"/>
                  <a:gd name="T36" fmla="*/ 117 w 330"/>
                  <a:gd name="T37" fmla="*/ 392 h 668"/>
                  <a:gd name="T38" fmla="*/ 111 w 330"/>
                  <a:gd name="T39" fmla="*/ 407 h 668"/>
                  <a:gd name="T40" fmla="*/ 91 w 330"/>
                  <a:gd name="T41" fmla="*/ 367 h 668"/>
                  <a:gd name="T42" fmla="*/ 144 w 330"/>
                  <a:gd name="T43" fmla="*/ 365 h 668"/>
                  <a:gd name="T44" fmla="*/ 96 w 330"/>
                  <a:gd name="T45" fmla="*/ 319 h 668"/>
                  <a:gd name="T46" fmla="*/ 60 w 330"/>
                  <a:gd name="T47" fmla="*/ 324 h 668"/>
                  <a:gd name="T48" fmla="*/ 71 w 330"/>
                  <a:gd name="T49" fmla="*/ 381 h 668"/>
                  <a:gd name="T50" fmla="*/ 80 w 330"/>
                  <a:gd name="T51" fmla="*/ 427 h 668"/>
                  <a:gd name="T52" fmla="*/ 64 w 330"/>
                  <a:gd name="T53" fmla="*/ 467 h 668"/>
                  <a:gd name="T54" fmla="*/ 54 w 330"/>
                  <a:gd name="T55" fmla="*/ 496 h 668"/>
                  <a:gd name="T56" fmla="*/ 57 w 330"/>
                  <a:gd name="T57" fmla="*/ 515 h 668"/>
                  <a:gd name="T58" fmla="*/ 75 w 330"/>
                  <a:gd name="T59" fmla="*/ 522 h 668"/>
                  <a:gd name="T60" fmla="*/ 81 w 330"/>
                  <a:gd name="T61" fmla="*/ 540 h 668"/>
                  <a:gd name="T62" fmla="*/ 85 w 330"/>
                  <a:gd name="T63" fmla="*/ 550 h 668"/>
                  <a:gd name="T64" fmla="*/ 81 w 330"/>
                  <a:gd name="T65" fmla="*/ 562 h 668"/>
                  <a:gd name="T66" fmla="*/ 94 w 330"/>
                  <a:gd name="T67" fmla="*/ 560 h 668"/>
                  <a:gd name="T68" fmla="*/ 103 w 330"/>
                  <a:gd name="T69" fmla="*/ 572 h 668"/>
                  <a:gd name="T70" fmla="*/ 120 w 330"/>
                  <a:gd name="T71" fmla="*/ 580 h 668"/>
                  <a:gd name="T72" fmla="*/ 137 w 330"/>
                  <a:gd name="T73" fmla="*/ 591 h 668"/>
                  <a:gd name="T74" fmla="*/ 128 w 330"/>
                  <a:gd name="T75" fmla="*/ 607 h 668"/>
                  <a:gd name="T76" fmla="*/ 131 w 330"/>
                  <a:gd name="T77" fmla="*/ 614 h 668"/>
                  <a:gd name="T78" fmla="*/ 115 w 330"/>
                  <a:gd name="T79" fmla="*/ 631 h 668"/>
                  <a:gd name="T80" fmla="*/ 137 w 330"/>
                  <a:gd name="T81" fmla="*/ 647 h 668"/>
                  <a:gd name="T82" fmla="*/ 163 w 330"/>
                  <a:gd name="T83" fmla="*/ 656 h 668"/>
                  <a:gd name="T84" fmla="*/ 180 w 330"/>
                  <a:gd name="T85" fmla="*/ 662 h 668"/>
                  <a:gd name="T86" fmla="*/ 190 w 330"/>
                  <a:gd name="T87" fmla="*/ 667 h 668"/>
                  <a:gd name="T88" fmla="*/ 181 w 330"/>
                  <a:gd name="T89" fmla="*/ 637 h 668"/>
                  <a:gd name="T90" fmla="*/ 195 w 330"/>
                  <a:gd name="T91" fmla="*/ 619 h 668"/>
                  <a:gd name="T92" fmla="*/ 180 w 330"/>
                  <a:gd name="T93" fmla="*/ 601 h 668"/>
                  <a:gd name="T94" fmla="*/ 195 w 330"/>
                  <a:gd name="T95" fmla="*/ 585 h 668"/>
                  <a:gd name="T96" fmla="*/ 234 w 330"/>
                  <a:gd name="T97" fmla="*/ 573 h 668"/>
                  <a:gd name="T98" fmla="*/ 268 w 330"/>
                  <a:gd name="T99" fmla="*/ 578 h 668"/>
                  <a:gd name="T100" fmla="*/ 271 w 330"/>
                  <a:gd name="T101" fmla="*/ 563 h 668"/>
                  <a:gd name="T102" fmla="*/ 220 w 330"/>
                  <a:gd name="T103" fmla="*/ 260 h 668"/>
                  <a:gd name="T104" fmla="*/ 228 w 330"/>
                  <a:gd name="T105" fmla="*/ 291 h 668"/>
                  <a:gd name="T106" fmla="*/ 240 w 330"/>
                  <a:gd name="T107" fmla="*/ 256 h 668"/>
                  <a:gd name="T108" fmla="*/ 302 w 330"/>
                  <a:gd name="T109" fmla="*/ 174 h 668"/>
                  <a:gd name="T110" fmla="*/ 312 w 330"/>
                  <a:gd name="T111" fmla="*/ 144 h 668"/>
                  <a:gd name="T112" fmla="*/ 242 w 330"/>
                  <a:gd name="T113" fmla="*/ 191 h 668"/>
                  <a:gd name="T114" fmla="*/ 220 w 330"/>
                  <a:gd name="T115" fmla="*/ 248 h 668"/>
                  <a:gd name="T116" fmla="*/ 1 w 330"/>
                  <a:gd name="T117" fmla="*/ 531 h 668"/>
                  <a:gd name="T118" fmla="*/ 21 w 330"/>
                  <a:gd name="T119" fmla="*/ 534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145"/>
              <p:cNvSpPr>
                <a:spLocks/>
              </p:cNvSpPr>
              <p:nvPr/>
            </p:nvSpPr>
            <p:spPr bwMode="auto">
              <a:xfrm>
                <a:off x="3057525" y="4740275"/>
                <a:ext cx="138113" cy="320675"/>
              </a:xfrm>
              <a:custGeom>
                <a:avLst/>
                <a:gdLst>
                  <a:gd name="T0" fmla="*/ 75 w 87"/>
                  <a:gd name="T1" fmla="*/ 59 h 202"/>
                  <a:gd name="T2" fmla="*/ 69 w 87"/>
                  <a:gd name="T3" fmla="*/ 71 h 202"/>
                  <a:gd name="T4" fmla="*/ 70 w 87"/>
                  <a:gd name="T5" fmla="*/ 79 h 202"/>
                  <a:gd name="T6" fmla="*/ 59 w 87"/>
                  <a:gd name="T7" fmla="*/ 93 h 202"/>
                  <a:gd name="T8" fmla="*/ 46 w 87"/>
                  <a:gd name="T9" fmla="*/ 105 h 202"/>
                  <a:gd name="T10" fmla="*/ 41 w 87"/>
                  <a:gd name="T11" fmla="*/ 125 h 202"/>
                  <a:gd name="T12" fmla="*/ 46 w 87"/>
                  <a:gd name="T13" fmla="*/ 135 h 202"/>
                  <a:gd name="T14" fmla="*/ 52 w 87"/>
                  <a:gd name="T15" fmla="*/ 142 h 202"/>
                  <a:gd name="T16" fmla="*/ 46 w 87"/>
                  <a:gd name="T17" fmla="*/ 157 h 202"/>
                  <a:gd name="T18" fmla="*/ 39 w 87"/>
                  <a:gd name="T19" fmla="*/ 160 h 202"/>
                  <a:gd name="T20" fmla="*/ 36 w 87"/>
                  <a:gd name="T21" fmla="*/ 181 h 202"/>
                  <a:gd name="T22" fmla="*/ 33 w 87"/>
                  <a:gd name="T23" fmla="*/ 193 h 202"/>
                  <a:gd name="T24" fmla="*/ 24 w 87"/>
                  <a:gd name="T25" fmla="*/ 192 h 202"/>
                  <a:gd name="T26" fmla="*/ 21 w 87"/>
                  <a:gd name="T27" fmla="*/ 202 h 202"/>
                  <a:gd name="T28" fmla="*/ 13 w 87"/>
                  <a:gd name="T29" fmla="*/ 202 h 202"/>
                  <a:gd name="T30" fmla="*/ 11 w 87"/>
                  <a:gd name="T31" fmla="*/ 191 h 202"/>
                  <a:gd name="T32" fmla="*/ 5 w 87"/>
                  <a:gd name="T33" fmla="*/ 176 h 202"/>
                  <a:gd name="T34" fmla="*/ 0 w 87"/>
                  <a:gd name="T35" fmla="*/ 159 h 202"/>
                  <a:gd name="T36" fmla="*/ 4 w 87"/>
                  <a:gd name="T37" fmla="*/ 151 h 202"/>
                  <a:gd name="T38" fmla="*/ 9 w 87"/>
                  <a:gd name="T39" fmla="*/ 142 h 202"/>
                  <a:gd name="T40" fmla="*/ 11 w 87"/>
                  <a:gd name="T41" fmla="*/ 125 h 202"/>
                  <a:gd name="T42" fmla="*/ 7 w 87"/>
                  <a:gd name="T43" fmla="*/ 119 h 202"/>
                  <a:gd name="T44" fmla="*/ 6 w 87"/>
                  <a:gd name="T45" fmla="*/ 100 h 202"/>
                  <a:gd name="T46" fmla="*/ 11 w 87"/>
                  <a:gd name="T47" fmla="*/ 86 h 202"/>
                  <a:gd name="T48" fmla="*/ 17 w 87"/>
                  <a:gd name="T49" fmla="*/ 86 h 202"/>
                  <a:gd name="T50" fmla="*/ 19 w 87"/>
                  <a:gd name="T51" fmla="*/ 79 h 202"/>
                  <a:gd name="T52" fmla="*/ 17 w 87"/>
                  <a:gd name="T53" fmla="*/ 75 h 202"/>
                  <a:gd name="T54" fmla="*/ 28 w 87"/>
                  <a:gd name="T55" fmla="*/ 52 h 202"/>
                  <a:gd name="T56" fmla="*/ 34 w 87"/>
                  <a:gd name="T57" fmla="*/ 32 h 202"/>
                  <a:gd name="T58" fmla="*/ 39 w 87"/>
                  <a:gd name="T59" fmla="*/ 20 h 202"/>
                  <a:gd name="T60" fmla="*/ 45 w 87"/>
                  <a:gd name="T61" fmla="*/ 20 h 202"/>
                  <a:gd name="T62" fmla="*/ 47 w 87"/>
                  <a:gd name="T63" fmla="*/ 11 h 202"/>
                  <a:gd name="T64" fmla="*/ 59 w 87"/>
                  <a:gd name="T65" fmla="*/ 13 h 202"/>
                  <a:gd name="T66" fmla="*/ 61 w 87"/>
                  <a:gd name="T67" fmla="*/ 1 h 202"/>
                  <a:gd name="T68" fmla="*/ 65 w 87"/>
                  <a:gd name="T69" fmla="*/ 0 h 202"/>
                  <a:gd name="T70" fmla="*/ 74 w 87"/>
                  <a:gd name="T71" fmla="*/ 9 h 202"/>
                  <a:gd name="T72" fmla="*/ 85 w 87"/>
                  <a:gd name="T73" fmla="*/ 21 h 202"/>
                  <a:gd name="T74" fmla="*/ 85 w 87"/>
                  <a:gd name="T75" fmla="*/ 48 h 202"/>
                  <a:gd name="T76" fmla="*/ 87 w 87"/>
                  <a:gd name="T77" fmla="*/ 54 h 202"/>
                  <a:gd name="T78" fmla="*/ 75 w 87"/>
                  <a:gd name="T79" fmla="*/ 5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146"/>
              <p:cNvSpPr>
                <a:spLocks/>
              </p:cNvSpPr>
              <p:nvPr/>
            </p:nvSpPr>
            <p:spPr bwMode="auto">
              <a:xfrm>
                <a:off x="3086100" y="5205413"/>
                <a:ext cx="31750" cy="22225"/>
              </a:xfrm>
              <a:custGeom>
                <a:avLst/>
                <a:gdLst>
                  <a:gd name="T0" fmla="*/ 1 w 20"/>
                  <a:gd name="T1" fmla="*/ 3 h 14"/>
                  <a:gd name="T2" fmla="*/ 6 w 20"/>
                  <a:gd name="T3" fmla="*/ 4 h 14"/>
                  <a:gd name="T4" fmla="*/ 10 w 20"/>
                  <a:gd name="T5" fmla="*/ 2 h 14"/>
                  <a:gd name="T6" fmla="*/ 16 w 20"/>
                  <a:gd name="T7" fmla="*/ 2 h 14"/>
                  <a:gd name="T8" fmla="*/ 17 w 20"/>
                  <a:gd name="T9" fmla="*/ 0 h 14"/>
                  <a:gd name="T10" fmla="*/ 18 w 20"/>
                  <a:gd name="T11" fmla="*/ 0 h 14"/>
                  <a:gd name="T12" fmla="*/ 20 w 20"/>
                  <a:gd name="T13" fmla="*/ 3 h 14"/>
                  <a:gd name="T14" fmla="*/ 15 w 20"/>
                  <a:gd name="T15" fmla="*/ 5 h 14"/>
                  <a:gd name="T16" fmla="*/ 14 w 20"/>
                  <a:gd name="T17" fmla="*/ 10 h 14"/>
                  <a:gd name="T18" fmla="*/ 11 w 20"/>
                  <a:gd name="T19" fmla="*/ 10 h 14"/>
                  <a:gd name="T20" fmla="*/ 11 w 20"/>
                  <a:gd name="T21" fmla="*/ 14 h 14"/>
                  <a:gd name="T22" fmla="*/ 9 w 20"/>
                  <a:gd name="T23" fmla="*/ 14 h 14"/>
                  <a:gd name="T24" fmla="*/ 6 w 20"/>
                  <a:gd name="T25" fmla="*/ 11 h 14"/>
                  <a:gd name="T26" fmla="*/ 5 w 20"/>
                  <a:gd name="T27" fmla="*/ 14 h 14"/>
                  <a:gd name="T28" fmla="*/ 0 w 20"/>
                  <a:gd name="T29" fmla="*/ 12 h 14"/>
                  <a:gd name="T30" fmla="*/ 1 w 20"/>
                  <a:gd name="T31" fmla="*/ 12 h 14"/>
                  <a:gd name="T32" fmla="*/ 0 w 20"/>
                  <a:gd name="T33" fmla="*/ 8 h 14"/>
                  <a:gd name="T34" fmla="*/ 1 w 20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147"/>
              <p:cNvSpPr>
                <a:spLocks noEditPoints="1"/>
              </p:cNvSpPr>
              <p:nvPr/>
            </p:nvSpPr>
            <p:spPr bwMode="auto">
              <a:xfrm>
                <a:off x="3052763" y="4244975"/>
                <a:ext cx="179388" cy="212725"/>
              </a:xfrm>
              <a:custGeom>
                <a:avLst/>
                <a:gdLst>
                  <a:gd name="T0" fmla="*/ 95 w 113"/>
                  <a:gd name="T1" fmla="*/ 101 h 134"/>
                  <a:gd name="T2" fmla="*/ 80 w 113"/>
                  <a:gd name="T3" fmla="*/ 114 h 134"/>
                  <a:gd name="T4" fmla="*/ 68 w 113"/>
                  <a:gd name="T5" fmla="*/ 106 h 134"/>
                  <a:gd name="T6" fmla="*/ 73 w 113"/>
                  <a:gd name="T7" fmla="*/ 98 h 134"/>
                  <a:gd name="T8" fmla="*/ 70 w 113"/>
                  <a:gd name="T9" fmla="*/ 88 h 134"/>
                  <a:gd name="T10" fmla="*/ 83 w 113"/>
                  <a:gd name="T11" fmla="*/ 81 h 134"/>
                  <a:gd name="T12" fmla="*/ 85 w 113"/>
                  <a:gd name="T13" fmla="*/ 94 h 134"/>
                  <a:gd name="T14" fmla="*/ 95 w 113"/>
                  <a:gd name="T15" fmla="*/ 101 h 134"/>
                  <a:gd name="T16" fmla="*/ 51 w 113"/>
                  <a:gd name="T17" fmla="*/ 37 h 134"/>
                  <a:gd name="T18" fmla="*/ 74 w 113"/>
                  <a:gd name="T19" fmla="*/ 64 h 134"/>
                  <a:gd name="T20" fmla="*/ 57 w 113"/>
                  <a:gd name="T21" fmla="*/ 77 h 134"/>
                  <a:gd name="T22" fmla="*/ 53 w 113"/>
                  <a:gd name="T23" fmla="*/ 101 h 134"/>
                  <a:gd name="T24" fmla="*/ 48 w 113"/>
                  <a:gd name="T25" fmla="*/ 107 h 134"/>
                  <a:gd name="T26" fmla="*/ 44 w 113"/>
                  <a:gd name="T27" fmla="*/ 133 h 134"/>
                  <a:gd name="T28" fmla="*/ 36 w 113"/>
                  <a:gd name="T29" fmla="*/ 134 h 134"/>
                  <a:gd name="T30" fmla="*/ 21 w 113"/>
                  <a:gd name="T31" fmla="*/ 116 h 134"/>
                  <a:gd name="T32" fmla="*/ 27 w 113"/>
                  <a:gd name="T33" fmla="*/ 105 h 134"/>
                  <a:gd name="T34" fmla="*/ 18 w 113"/>
                  <a:gd name="T35" fmla="*/ 95 h 134"/>
                  <a:gd name="T36" fmla="*/ 4 w 113"/>
                  <a:gd name="T37" fmla="*/ 68 h 134"/>
                  <a:gd name="T38" fmla="*/ 0 w 113"/>
                  <a:gd name="T39" fmla="*/ 39 h 134"/>
                  <a:gd name="T40" fmla="*/ 18 w 113"/>
                  <a:gd name="T41" fmla="*/ 25 h 134"/>
                  <a:gd name="T42" fmla="*/ 21 w 113"/>
                  <a:gd name="T43" fmla="*/ 39 h 134"/>
                  <a:gd name="T44" fmla="*/ 31 w 113"/>
                  <a:gd name="T45" fmla="*/ 39 h 134"/>
                  <a:gd name="T46" fmla="*/ 33 w 113"/>
                  <a:gd name="T47" fmla="*/ 25 h 134"/>
                  <a:gd name="T48" fmla="*/ 43 w 113"/>
                  <a:gd name="T49" fmla="*/ 24 h 134"/>
                  <a:gd name="T50" fmla="*/ 51 w 113"/>
                  <a:gd name="T51" fmla="*/ 37 h 134"/>
                  <a:gd name="T52" fmla="*/ 100 w 113"/>
                  <a:gd name="T53" fmla="*/ 10 h 134"/>
                  <a:gd name="T54" fmla="*/ 113 w 113"/>
                  <a:gd name="T55" fmla="*/ 23 h 134"/>
                  <a:gd name="T56" fmla="*/ 103 w 113"/>
                  <a:gd name="T57" fmla="*/ 43 h 134"/>
                  <a:gd name="T58" fmla="*/ 84 w 113"/>
                  <a:gd name="T59" fmla="*/ 48 h 134"/>
                  <a:gd name="T60" fmla="*/ 64 w 113"/>
                  <a:gd name="T61" fmla="*/ 42 h 134"/>
                  <a:gd name="T62" fmla="*/ 62 w 113"/>
                  <a:gd name="T63" fmla="*/ 31 h 134"/>
                  <a:gd name="T64" fmla="*/ 53 w 113"/>
                  <a:gd name="T65" fmla="*/ 31 h 134"/>
                  <a:gd name="T66" fmla="*/ 45 w 113"/>
                  <a:gd name="T67" fmla="*/ 13 h 134"/>
                  <a:gd name="T68" fmla="*/ 67 w 113"/>
                  <a:gd name="T69" fmla="*/ 2 h 134"/>
                  <a:gd name="T70" fmla="*/ 77 w 113"/>
                  <a:gd name="T71" fmla="*/ 12 h 134"/>
                  <a:gd name="T72" fmla="*/ 83 w 113"/>
                  <a:gd name="T73" fmla="*/ 0 h 134"/>
                  <a:gd name="T74" fmla="*/ 100 w 113"/>
                  <a:gd name="T75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48"/>
              <p:cNvSpPr>
                <a:spLocks/>
              </p:cNvSpPr>
              <p:nvPr/>
            </p:nvSpPr>
            <p:spPr bwMode="auto">
              <a:xfrm>
                <a:off x="3121025" y="5162550"/>
                <a:ext cx="58738" cy="28575"/>
              </a:xfrm>
              <a:custGeom>
                <a:avLst/>
                <a:gdLst>
                  <a:gd name="T0" fmla="*/ 13 w 37"/>
                  <a:gd name="T1" fmla="*/ 1 h 18"/>
                  <a:gd name="T2" fmla="*/ 13 w 37"/>
                  <a:gd name="T3" fmla="*/ 1 h 18"/>
                  <a:gd name="T4" fmla="*/ 16 w 37"/>
                  <a:gd name="T5" fmla="*/ 0 h 18"/>
                  <a:gd name="T6" fmla="*/ 19 w 37"/>
                  <a:gd name="T7" fmla="*/ 3 h 18"/>
                  <a:gd name="T8" fmla="*/ 23 w 37"/>
                  <a:gd name="T9" fmla="*/ 1 h 18"/>
                  <a:gd name="T10" fmla="*/ 27 w 37"/>
                  <a:gd name="T11" fmla="*/ 2 h 18"/>
                  <a:gd name="T12" fmla="*/ 31 w 37"/>
                  <a:gd name="T13" fmla="*/ 1 h 18"/>
                  <a:gd name="T14" fmla="*/ 37 w 37"/>
                  <a:gd name="T15" fmla="*/ 4 h 18"/>
                  <a:gd name="T16" fmla="*/ 36 w 37"/>
                  <a:gd name="T17" fmla="*/ 7 h 18"/>
                  <a:gd name="T18" fmla="*/ 35 w 37"/>
                  <a:gd name="T19" fmla="*/ 12 h 18"/>
                  <a:gd name="T20" fmla="*/ 33 w 37"/>
                  <a:gd name="T21" fmla="*/ 12 h 18"/>
                  <a:gd name="T22" fmla="*/ 25 w 37"/>
                  <a:gd name="T23" fmla="*/ 9 h 18"/>
                  <a:gd name="T24" fmla="*/ 24 w 37"/>
                  <a:gd name="T25" fmla="*/ 9 h 18"/>
                  <a:gd name="T26" fmla="*/ 22 w 37"/>
                  <a:gd name="T27" fmla="*/ 12 h 18"/>
                  <a:gd name="T28" fmla="*/ 19 w 37"/>
                  <a:gd name="T29" fmla="*/ 13 h 18"/>
                  <a:gd name="T30" fmla="*/ 18 w 37"/>
                  <a:gd name="T31" fmla="*/ 13 h 18"/>
                  <a:gd name="T32" fmla="*/ 14 w 37"/>
                  <a:gd name="T33" fmla="*/ 14 h 18"/>
                  <a:gd name="T34" fmla="*/ 12 w 37"/>
                  <a:gd name="T35" fmla="*/ 14 h 18"/>
                  <a:gd name="T36" fmla="*/ 12 w 37"/>
                  <a:gd name="T37" fmla="*/ 16 h 18"/>
                  <a:gd name="T38" fmla="*/ 6 w 37"/>
                  <a:gd name="T39" fmla="*/ 18 h 18"/>
                  <a:gd name="T40" fmla="*/ 4 w 37"/>
                  <a:gd name="T41" fmla="*/ 16 h 18"/>
                  <a:gd name="T42" fmla="*/ 0 w 37"/>
                  <a:gd name="T43" fmla="*/ 14 h 18"/>
                  <a:gd name="T44" fmla="*/ 0 w 37"/>
                  <a:gd name="T45" fmla="*/ 10 h 18"/>
                  <a:gd name="T46" fmla="*/ 0 w 37"/>
                  <a:gd name="T47" fmla="*/ 9 h 18"/>
                  <a:gd name="T48" fmla="*/ 1 w 37"/>
                  <a:gd name="T49" fmla="*/ 7 h 18"/>
                  <a:gd name="T50" fmla="*/ 4 w 37"/>
                  <a:gd name="T51" fmla="*/ 7 h 18"/>
                  <a:gd name="T52" fmla="*/ 6 w 37"/>
                  <a:gd name="T53" fmla="*/ 7 h 18"/>
                  <a:gd name="T54" fmla="*/ 6 w 37"/>
                  <a:gd name="T55" fmla="*/ 6 h 18"/>
                  <a:gd name="T56" fmla="*/ 7 w 37"/>
                  <a:gd name="T57" fmla="*/ 4 h 18"/>
                  <a:gd name="T58" fmla="*/ 8 w 37"/>
                  <a:gd name="T59" fmla="*/ 2 h 18"/>
                  <a:gd name="T60" fmla="*/ 10 w 37"/>
                  <a:gd name="T61" fmla="*/ 2 h 18"/>
                  <a:gd name="T62" fmla="*/ 11 w 37"/>
                  <a:gd name="T63" fmla="*/ 1 h 18"/>
                  <a:gd name="T64" fmla="*/ 13 w 37"/>
                  <a:gd name="T6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69"/>
              <p:cNvSpPr>
                <a:spLocks/>
              </p:cNvSpPr>
              <p:nvPr/>
            </p:nvSpPr>
            <p:spPr bwMode="auto">
              <a:xfrm>
                <a:off x="3176588" y="5116513"/>
                <a:ext cx="190500" cy="125413"/>
              </a:xfrm>
              <a:custGeom>
                <a:avLst/>
                <a:gdLst>
                  <a:gd name="T0" fmla="*/ 66 w 120"/>
                  <a:gd name="T1" fmla="*/ 2 h 79"/>
                  <a:gd name="T2" fmla="*/ 71 w 120"/>
                  <a:gd name="T3" fmla="*/ 1 h 79"/>
                  <a:gd name="T4" fmla="*/ 82 w 120"/>
                  <a:gd name="T5" fmla="*/ 6 h 79"/>
                  <a:gd name="T6" fmla="*/ 81 w 120"/>
                  <a:gd name="T7" fmla="*/ 10 h 79"/>
                  <a:gd name="T8" fmla="*/ 88 w 120"/>
                  <a:gd name="T9" fmla="*/ 16 h 79"/>
                  <a:gd name="T10" fmla="*/ 97 w 120"/>
                  <a:gd name="T11" fmla="*/ 21 h 79"/>
                  <a:gd name="T12" fmla="*/ 106 w 120"/>
                  <a:gd name="T13" fmla="*/ 25 h 79"/>
                  <a:gd name="T14" fmla="*/ 120 w 120"/>
                  <a:gd name="T15" fmla="*/ 29 h 79"/>
                  <a:gd name="T16" fmla="*/ 117 w 120"/>
                  <a:gd name="T17" fmla="*/ 37 h 79"/>
                  <a:gd name="T18" fmla="*/ 118 w 120"/>
                  <a:gd name="T19" fmla="*/ 45 h 79"/>
                  <a:gd name="T20" fmla="*/ 107 w 120"/>
                  <a:gd name="T21" fmla="*/ 49 h 79"/>
                  <a:gd name="T22" fmla="*/ 103 w 120"/>
                  <a:gd name="T23" fmla="*/ 54 h 79"/>
                  <a:gd name="T24" fmla="*/ 92 w 120"/>
                  <a:gd name="T25" fmla="*/ 58 h 79"/>
                  <a:gd name="T26" fmla="*/ 82 w 120"/>
                  <a:gd name="T27" fmla="*/ 64 h 79"/>
                  <a:gd name="T28" fmla="*/ 89 w 120"/>
                  <a:gd name="T29" fmla="*/ 70 h 79"/>
                  <a:gd name="T30" fmla="*/ 95 w 120"/>
                  <a:gd name="T31" fmla="*/ 72 h 79"/>
                  <a:gd name="T32" fmla="*/ 79 w 120"/>
                  <a:gd name="T33" fmla="*/ 79 h 79"/>
                  <a:gd name="T34" fmla="*/ 76 w 120"/>
                  <a:gd name="T35" fmla="*/ 73 h 79"/>
                  <a:gd name="T36" fmla="*/ 70 w 120"/>
                  <a:gd name="T37" fmla="*/ 68 h 79"/>
                  <a:gd name="T38" fmla="*/ 77 w 120"/>
                  <a:gd name="T39" fmla="*/ 62 h 79"/>
                  <a:gd name="T40" fmla="*/ 75 w 120"/>
                  <a:gd name="T41" fmla="*/ 64 h 79"/>
                  <a:gd name="T42" fmla="*/ 64 w 120"/>
                  <a:gd name="T43" fmla="*/ 58 h 79"/>
                  <a:gd name="T44" fmla="*/ 56 w 120"/>
                  <a:gd name="T45" fmla="*/ 64 h 79"/>
                  <a:gd name="T46" fmla="*/ 47 w 120"/>
                  <a:gd name="T47" fmla="*/ 70 h 79"/>
                  <a:gd name="T48" fmla="*/ 41 w 120"/>
                  <a:gd name="T49" fmla="*/ 68 h 79"/>
                  <a:gd name="T50" fmla="*/ 43 w 120"/>
                  <a:gd name="T51" fmla="*/ 65 h 79"/>
                  <a:gd name="T52" fmla="*/ 45 w 120"/>
                  <a:gd name="T53" fmla="*/ 60 h 79"/>
                  <a:gd name="T54" fmla="*/ 47 w 120"/>
                  <a:gd name="T55" fmla="*/ 60 h 79"/>
                  <a:gd name="T56" fmla="*/ 53 w 120"/>
                  <a:gd name="T57" fmla="*/ 60 h 79"/>
                  <a:gd name="T58" fmla="*/ 52 w 120"/>
                  <a:gd name="T59" fmla="*/ 58 h 79"/>
                  <a:gd name="T60" fmla="*/ 48 w 120"/>
                  <a:gd name="T61" fmla="*/ 50 h 79"/>
                  <a:gd name="T62" fmla="*/ 47 w 120"/>
                  <a:gd name="T63" fmla="*/ 45 h 79"/>
                  <a:gd name="T64" fmla="*/ 41 w 120"/>
                  <a:gd name="T65" fmla="*/ 43 h 79"/>
                  <a:gd name="T66" fmla="*/ 31 w 120"/>
                  <a:gd name="T67" fmla="*/ 41 h 79"/>
                  <a:gd name="T68" fmla="*/ 27 w 120"/>
                  <a:gd name="T69" fmla="*/ 42 h 79"/>
                  <a:gd name="T70" fmla="*/ 21 w 120"/>
                  <a:gd name="T71" fmla="*/ 45 h 79"/>
                  <a:gd name="T72" fmla="*/ 14 w 120"/>
                  <a:gd name="T73" fmla="*/ 44 h 79"/>
                  <a:gd name="T74" fmla="*/ 6 w 120"/>
                  <a:gd name="T75" fmla="*/ 43 h 79"/>
                  <a:gd name="T76" fmla="*/ 4 w 120"/>
                  <a:gd name="T77" fmla="*/ 43 h 79"/>
                  <a:gd name="T78" fmla="*/ 1 w 120"/>
                  <a:gd name="T79" fmla="*/ 36 h 79"/>
                  <a:gd name="T80" fmla="*/ 4 w 120"/>
                  <a:gd name="T81" fmla="*/ 35 h 79"/>
                  <a:gd name="T82" fmla="*/ 8 w 120"/>
                  <a:gd name="T83" fmla="*/ 21 h 79"/>
                  <a:gd name="T84" fmla="*/ 12 w 120"/>
                  <a:gd name="T85" fmla="*/ 16 h 79"/>
                  <a:gd name="T86" fmla="*/ 12 w 120"/>
                  <a:gd name="T87" fmla="*/ 7 h 79"/>
                  <a:gd name="T88" fmla="*/ 22 w 120"/>
                  <a:gd name="T89" fmla="*/ 3 h 79"/>
                  <a:gd name="T90" fmla="*/ 35 w 120"/>
                  <a:gd name="T91" fmla="*/ 7 h 79"/>
                  <a:gd name="T92" fmla="*/ 43 w 120"/>
                  <a:gd name="T93" fmla="*/ 9 h 79"/>
                  <a:gd name="T94" fmla="*/ 47 w 120"/>
                  <a:gd name="T95" fmla="*/ 9 h 79"/>
                  <a:gd name="T96" fmla="*/ 57 w 120"/>
                  <a:gd name="T97" fmla="*/ 10 h 79"/>
                  <a:gd name="T98" fmla="*/ 59 w 120"/>
                  <a:gd name="T9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73"/>
              <p:cNvSpPr>
                <a:spLocks/>
              </p:cNvSpPr>
              <p:nvPr/>
            </p:nvSpPr>
            <p:spPr bwMode="auto">
              <a:xfrm>
                <a:off x="3535363" y="5224463"/>
                <a:ext cx="184150" cy="119063"/>
              </a:xfrm>
              <a:custGeom>
                <a:avLst/>
                <a:gdLst>
                  <a:gd name="T0" fmla="*/ 71 w 116"/>
                  <a:gd name="T1" fmla="*/ 73 h 75"/>
                  <a:gd name="T2" fmla="*/ 71 w 116"/>
                  <a:gd name="T3" fmla="*/ 68 h 75"/>
                  <a:gd name="T4" fmla="*/ 63 w 116"/>
                  <a:gd name="T5" fmla="*/ 65 h 75"/>
                  <a:gd name="T6" fmla="*/ 55 w 116"/>
                  <a:gd name="T7" fmla="*/ 61 h 75"/>
                  <a:gd name="T8" fmla="*/ 52 w 116"/>
                  <a:gd name="T9" fmla="*/ 56 h 75"/>
                  <a:gd name="T10" fmla="*/ 43 w 116"/>
                  <a:gd name="T11" fmla="*/ 50 h 75"/>
                  <a:gd name="T12" fmla="*/ 40 w 116"/>
                  <a:gd name="T13" fmla="*/ 42 h 75"/>
                  <a:gd name="T14" fmla="*/ 38 w 116"/>
                  <a:gd name="T15" fmla="*/ 40 h 75"/>
                  <a:gd name="T16" fmla="*/ 31 w 116"/>
                  <a:gd name="T17" fmla="*/ 40 h 75"/>
                  <a:gd name="T18" fmla="*/ 29 w 116"/>
                  <a:gd name="T19" fmla="*/ 38 h 75"/>
                  <a:gd name="T20" fmla="*/ 28 w 116"/>
                  <a:gd name="T21" fmla="*/ 31 h 75"/>
                  <a:gd name="T22" fmla="*/ 18 w 116"/>
                  <a:gd name="T23" fmla="*/ 27 h 75"/>
                  <a:gd name="T24" fmla="*/ 13 w 116"/>
                  <a:gd name="T25" fmla="*/ 32 h 75"/>
                  <a:gd name="T26" fmla="*/ 7 w 116"/>
                  <a:gd name="T27" fmla="*/ 34 h 75"/>
                  <a:gd name="T28" fmla="*/ 8 w 116"/>
                  <a:gd name="T29" fmla="*/ 39 h 75"/>
                  <a:gd name="T30" fmla="*/ 1 w 116"/>
                  <a:gd name="T31" fmla="*/ 39 h 75"/>
                  <a:gd name="T32" fmla="*/ 0 w 116"/>
                  <a:gd name="T33" fmla="*/ 5 h 75"/>
                  <a:gd name="T34" fmla="*/ 18 w 116"/>
                  <a:gd name="T35" fmla="*/ 0 h 75"/>
                  <a:gd name="T36" fmla="*/ 19 w 116"/>
                  <a:gd name="T37" fmla="*/ 0 h 75"/>
                  <a:gd name="T38" fmla="*/ 29 w 116"/>
                  <a:gd name="T39" fmla="*/ 8 h 75"/>
                  <a:gd name="T40" fmla="*/ 35 w 116"/>
                  <a:gd name="T41" fmla="*/ 11 h 75"/>
                  <a:gd name="T42" fmla="*/ 41 w 116"/>
                  <a:gd name="T43" fmla="*/ 20 h 75"/>
                  <a:gd name="T44" fmla="*/ 49 w 116"/>
                  <a:gd name="T45" fmla="*/ 19 h 75"/>
                  <a:gd name="T46" fmla="*/ 60 w 116"/>
                  <a:gd name="T47" fmla="*/ 17 h 75"/>
                  <a:gd name="T48" fmla="*/ 69 w 116"/>
                  <a:gd name="T49" fmla="*/ 25 h 75"/>
                  <a:gd name="T50" fmla="*/ 67 w 116"/>
                  <a:gd name="T51" fmla="*/ 33 h 75"/>
                  <a:gd name="T52" fmla="*/ 71 w 116"/>
                  <a:gd name="T53" fmla="*/ 33 h 75"/>
                  <a:gd name="T54" fmla="*/ 72 w 116"/>
                  <a:gd name="T55" fmla="*/ 40 h 75"/>
                  <a:gd name="T56" fmla="*/ 81 w 116"/>
                  <a:gd name="T57" fmla="*/ 42 h 75"/>
                  <a:gd name="T58" fmla="*/ 83 w 116"/>
                  <a:gd name="T59" fmla="*/ 45 h 75"/>
                  <a:gd name="T60" fmla="*/ 86 w 116"/>
                  <a:gd name="T61" fmla="*/ 45 h 75"/>
                  <a:gd name="T62" fmla="*/ 88 w 116"/>
                  <a:gd name="T63" fmla="*/ 39 h 75"/>
                  <a:gd name="T64" fmla="*/ 98 w 116"/>
                  <a:gd name="T65" fmla="*/ 33 h 75"/>
                  <a:gd name="T66" fmla="*/ 101 w 116"/>
                  <a:gd name="T67" fmla="*/ 31 h 75"/>
                  <a:gd name="T68" fmla="*/ 104 w 116"/>
                  <a:gd name="T69" fmla="*/ 32 h 75"/>
                  <a:gd name="T70" fmla="*/ 98 w 116"/>
                  <a:gd name="T71" fmla="*/ 38 h 75"/>
                  <a:gd name="T72" fmla="*/ 102 w 116"/>
                  <a:gd name="T73" fmla="*/ 40 h 75"/>
                  <a:gd name="T74" fmla="*/ 107 w 116"/>
                  <a:gd name="T75" fmla="*/ 39 h 75"/>
                  <a:gd name="T76" fmla="*/ 116 w 116"/>
                  <a:gd name="T77" fmla="*/ 44 h 75"/>
                  <a:gd name="T78" fmla="*/ 106 w 116"/>
                  <a:gd name="T79" fmla="*/ 50 h 75"/>
                  <a:gd name="T80" fmla="*/ 101 w 116"/>
                  <a:gd name="T81" fmla="*/ 49 h 75"/>
                  <a:gd name="T82" fmla="*/ 99 w 116"/>
                  <a:gd name="T83" fmla="*/ 49 h 75"/>
                  <a:gd name="T84" fmla="*/ 98 w 116"/>
                  <a:gd name="T85" fmla="*/ 46 h 75"/>
                  <a:gd name="T86" fmla="*/ 99 w 116"/>
                  <a:gd name="T87" fmla="*/ 43 h 75"/>
                  <a:gd name="T88" fmla="*/ 90 w 116"/>
                  <a:gd name="T89" fmla="*/ 45 h 75"/>
                  <a:gd name="T90" fmla="*/ 88 w 116"/>
                  <a:gd name="T91" fmla="*/ 50 h 75"/>
                  <a:gd name="T92" fmla="*/ 84 w 116"/>
                  <a:gd name="T93" fmla="*/ 55 h 75"/>
                  <a:gd name="T94" fmla="*/ 80 w 116"/>
                  <a:gd name="T95" fmla="*/ 55 h 75"/>
                  <a:gd name="T96" fmla="*/ 77 w 116"/>
                  <a:gd name="T97" fmla="*/ 58 h 75"/>
                  <a:gd name="T98" fmla="*/ 82 w 116"/>
                  <a:gd name="T99" fmla="*/ 61 h 75"/>
                  <a:gd name="T100" fmla="*/ 84 w 116"/>
                  <a:gd name="T101" fmla="*/ 67 h 75"/>
                  <a:gd name="T102" fmla="*/ 81 w 116"/>
                  <a:gd name="T103" fmla="*/ 75 h 75"/>
                  <a:gd name="T104" fmla="*/ 75 w 116"/>
                  <a:gd name="T105" fmla="*/ 74 h 75"/>
                  <a:gd name="T106" fmla="*/ 71 w 116"/>
                  <a:gd name="T107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1786345" y="5738433"/>
              <a:ext cx="666312" cy="1050524"/>
              <a:chOff x="1958975" y="5516563"/>
              <a:chExt cx="611188" cy="963613"/>
            </a:xfrm>
          </p:grpSpPr>
          <p:sp>
            <p:nvSpPr>
              <p:cNvPr id="12" name="Freeform 10"/>
              <p:cNvSpPr>
                <a:spLocks noEditPoints="1"/>
              </p:cNvSpPr>
              <p:nvPr/>
            </p:nvSpPr>
            <p:spPr bwMode="auto">
              <a:xfrm>
                <a:off x="2159000" y="6005513"/>
                <a:ext cx="211138" cy="468313"/>
              </a:xfrm>
              <a:custGeom>
                <a:avLst/>
                <a:gdLst>
                  <a:gd name="T0" fmla="*/ 47 w 133"/>
                  <a:gd name="T1" fmla="*/ 295 h 295"/>
                  <a:gd name="T2" fmla="*/ 40 w 133"/>
                  <a:gd name="T3" fmla="*/ 290 h 295"/>
                  <a:gd name="T4" fmla="*/ 32 w 133"/>
                  <a:gd name="T5" fmla="*/ 265 h 295"/>
                  <a:gd name="T6" fmla="*/ 38 w 133"/>
                  <a:gd name="T7" fmla="*/ 279 h 295"/>
                  <a:gd name="T8" fmla="*/ 56 w 133"/>
                  <a:gd name="T9" fmla="*/ 289 h 295"/>
                  <a:gd name="T10" fmla="*/ 56 w 133"/>
                  <a:gd name="T11" fmla="*/ 2 h 295"/>
                  <a:gd name="T12" fmla="*/ 64 w 133"/>
                  <a:gd name="T13" fmla="*/ 0 h 295"/>
                  <a:gd name="T14" fmla="*/ 72 w 133"/>
                  <a:gd name="T15" fmla="*/ 3 h 295"/>
                  <a:gd name="T16" fmla="*/ 90 w 133"/>
                  <a:gd name="T17" fmla="*/ 16 h 295"/>
                  <a:gd name="T18" fmla="*/ 105 w 133"/>
                  <a:gd name="T19" fmla="*/ 24 h 295"/>
                  <a:gd name="T20" fmla="*/ 100 w 133"/>
                  <a:gd name="T21" fmla="*/ 39 h 295"/>
                  <a:gd name="T22" fmla="*/ 113 w 133"/>
                  <a:gd name="T23" fmla="*/ 41 h 295"/>
                  <a:gd name="T24" fmla="*/ 125 w 133"/>
                  <a:gd name="T25" fmla="*/ 34 h 295"/>
                  <a:gd name="T26" fmla="*/ 129 w 133"/>
                  <a:gd name="T27" fmla="*/ 27 h 295"/>
                  <a:gd name="T28" fmla="*/ 133 w 133"/>
                  <a:gd name="T29" fmla="*/ 37 h 295"/>
                  <a:gd name="T30" fmla="*/ 123 w 133"/>
                  <a:gd name="T31" fmla="*/ 44 h 295"/>
                  <a:gd name="T32" fmla="*/ 106 w 133"/>
                  <a:gd name="T33" fmla="*/ 62 h 295"/>
                  <a:gd name="T34" fmla="*/ 102 w 133"/>
                  <a:gd name="T35" fmla="*/ 76 h 295"/>
                  <a:gd name="T36" fmla="*/ 101 w 133"/>
                  <a:gd name="T37" fmla="*/ 86 h 295"/>
                  <a:gd name="T38" fmla="*/ 100 w 133"/>
                  <a:gd name="T39" fmla="*/ 96 h 295"/>
                  <a:gd name="T40" fmla="*/ 108 w 133"/>
                  <a:gd name="T41" fmla="*/ 108 h 295"/>
                  <a:gd name="T42" fmla="*/ 112 w 133"/>
                  <a:gd name="T43" fmla="*/ 115 h 295"/>
                  <a:gd name="T44" fmla="*/ 95 w 133"/>
                  <a:gd name="T45" fmla="*/ 131 h 295"/>
                  <a:gd name="T46" fmla="*/ 75 w 133"/>
                  <a:gd name="T47" fmla="*/ 132 h 295"/>
                  <a:gd name="T48" fmla="*/ 75 w 133"/>
                  <a:gd name="T49" fmla="*/ 144 h 295"/>
                  <a:gd name="T50" fmla="*/ 72 w 133"/>
                  <a:gd name="T51" fmla="*/ 151 h 295"/>
                  <a:gd name="T52" fmla="*/ 59 w 133"/>
                  <a:gd name="T53" fmla="*/ 149 h 295"/>
                  <a:gd name="T54" fmla="*/ 56 w 133"/>
                  <a:gd name="T55" fmla="*/ 160 h 295"/>
                  <a:gd name="T56" fmla="*/ 65 w 133"/>
                  <a:gd name="T57" fmla="*/ 160 h 295"/>
                  <a:gd name="T58" fmla="*/ 61 w 133"/>
                  <a:gd name="T59" fmla="*/ 168 h 295"/>
                  <a:gd name="T60" fmla="*/ 54 w 133"/>
                  <a:gd name="T61" fmla="*/ 183 h 295"/>
                  <a:gd name="T62" fmla="*/ 47 w 133"/>
                  <a:gd name="T63" fmla="*/ 188 h 295"/>
                  <a:gd name="T64" fmla="*/ 40 w 133"/>
                  <a:gd name="T65" fmla="*/ 200 h 295"/>
                  <a:gd name="T66" fmla="*/ 53 w 133"/>
                  <a:gd name="T67" fmla="*/ 209 h 295"/>
                  <a:gd name="T68" fmla="*/ 42 w 133"/>
                  <a:gd name="T69" fmla="*/ 224 h 295"/>
                  <a:gd name="T70" fmla="*/ 32 w 133"/>
                  <a:gd name="T71" fmla="*/ 240 h 295"/>
                  <a:gd name="T72" fmla="*/ 31 w 133"/>
                  <a:gd name="T73" fmla="*/ 255 h 295"/>
                  <a:gd name="T74" fmla="*/ 32 w 133"/>
                  <a:gd name="T75" fmla="*/ 261 h 295"/>
                  <a:gd name="T76" fmla="*/ 11 w 133"/>
                  <a:gd name="T77" fmla="*/ 259 h 295"/>
                  <a:gd name="T78" fmla="*/ 8 w 133"/>
                  <a:gd name="T79" fmla="*/ 244 h 295"/>
                  <a:gd name="T80" fmla="*/ 1 w 133"/>
                  <a:gd name="T81" fmla="*/ 241 h 295"/>
                  <a:gd name="T82" fmla="*/ 6 w 133"/>
                  <a:gd name="T83" fmla="*/ 225 h 295"/>
                  <a:gd name="T84" fmla="*/ 7 w 133"/>
                  <a:gd name="T85" fmla="*/ 214 h 295"/>
                  <a:gd name="T86" fmla="*/ 13 w 133"/>
                  <a:gd name="T87" fmla="*/ 192 h 295"/>
                  <a:gd name="T88" fmla="*/ 15 w 133"/>
                  <a:gd name="T89" fmla="*/ 185 h 295"/>
                  <a:gd name="T90" fmla="*/ 11 w 133"/>
                  <a:gd name="T91" fmla="*/ 180 h 295"/>
                  <a:gd name="T92" fmla="*/ 11 w 133"/>
                  <a:gd name="T93" fmla="*/ 173 h 295"/>
                  <a:gd name="T94" fmla="*/ 12 w 133"/>
                  <a:gd name="T95" fmla="*/ 160 h 295"/>
                  <a:gd name="T96" fmla="*/ 12 w 133"/>
                  <a:gd name="T97" fmla="*/ 140 h 295"/>
                  <a:gd name="T98" fmla="*/ 18 w 133"/>
                  <a:gd name="T99" fmla="*/ 130 h 295"/>
                  <a:gd name="T100" fmla="*/ 15 w 133"/>
                  <a:gd name="T101" fmla="*/ 114 h 295"/>
                  <a:gd name="T102" fmla="*/ 20 w 133"/>
                  <a:gd name="T103" fmla="*/ 102 h 295"/>
                  <a:gd name="T104" fmla="*/ 24 w 133"/>
                  <a:gd name="T105" fmla="*/ 86 h 295"/>
                  <a:gd name="T106" fmla="*/ 19 w 133"/>
                  <a:gd name="T107" fmla="*/ 72 h 295"/>
                  <a:gd name="T108" fmla="*/ 23 w 133"/>
                  <a:gd name="T109" fmla="*/ 56 h 295"/>
                  <a:gd name="T110" fmla="*/ 30 w 133"/>
                  <a:gd name="T111" fmla="*/ 41 h 295"/>
                  <a:gd name="T112" fmla="*/ 32 w 133"/>
                  <a:gd name="T113" fmla="*/ 34 h 295"/>
                  <a:gd name="T114" fmla="*/ 34 w 133"/>
                  <a:gd name="T115" fmla="*/ 20 h 295"/>
                  <a:gd name="T116" fmla="*/ 43 w 133"/>
                  <a:gd name="T117" fmla="*/ 8 h 295"/>
                  <a:gd name="T118" fmla="*/ 48 w 133"/>
                  <a:gd name="T1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2200275" y="5872163"/>
                <a:ext cx="128588" cy="146050"/>
              </a:xfrm>
              <a:custGeom>
                <a:avLst/>
                <a:gdLst>
                  <a:gd name="T0" fmla="*/ 45 w 81"/>
                  <a:gd name="T1" fmla="*/ 86 h 92"/>
                  <a:gd name="T2" fmla="*/ 38 w 81"/>
                  <a:gd name="T3" fmla="*/ 84 h 92"/>
                  <a:gd name="T4" fmla="*/ 35 w 81"/>
                  <a:gd name="T5" fmla="*/ 90 h 92"/>
                  <a:gd name="T6" fmla="*/ 30 w 81"/>
                  <a:gd name="T7" fmla="*/ 86 h 92"/>
                  <a:gd name="T8" fmla="*/ 22 w 81"/>
                  <a:gd name="T9" fmla="*/ 84 h 92"/>
                  <a:gd name="T10" fmla="*/ 16 w 81"/>
                  <a:gd name="T11" fmla="*/ 90 h 92"/>
                  <a:gd name="T12" fmla="*/ 11 w 81"/>
                  <a:gd name="T13" fmla="*/ 92 h 92"/>
                  <a:gd name="T14" fmla="*/ 9 w 81"/>
                  <a:gd name="T15" fmla="*/ 82 h 92"/>
                  <a:gd name="T16" fmla="*/ 5 w 81"/>
                  <a:gd name="T17" fmla="*/ 73 h 92"/>
                  <a:gd name="T18" fmla="*/ 8 w 81"/>
                  <a:gd name="T19" fmla="*/ 66 h 92"/>
                  <a:gd name="T20" fmla="*/ 4 w 81"/>
                  <a:gd name="T21" fmla="*/ 64 h 92"/>
                  <a:gd name="T22" fmla="*/ 3 w 81"/>
                  <a:gd name="T23" fmla="*/ 59 h 92"/>
                  <a:gd name="T24" fmla="*/ 0 w 81"/>
                  <a:gd name="T25" fmla="*/ 54 h 92"/>
                  <a:gd name="T26" fmla="*/ 4 w 81"/>
                  <a:gd name="T27" fmla="*/ 46 h 92"/>
                  <a:gd name="T28" fmla="*/ 2 w 81"/>
                  <a:gd name="T29" fmla="*/ 41 h 92"/>
                  <a:gd name="T30" fmla="*/ 3 w 81"/>
                  <a:gd name="T31" fmla="*/ 38 h 92"/>
                  <a:gd name="T32" fmla="*/ 2 w 81"/>
                  <a:gd name="T33" fmla="*/ 36 h 92"/>
                  <a:gd name="T34" fmla="*/ 4 w 81"/>
                  <a:gd name="T35" fmla="*/ 32 h 92"/>
                  <a:gd name="T36" fmla="*/ 4 w 81"/>
                  <a:gd name="T37" fmla="*/ 26 h 92"/>
                  <a:gd name="T38" fmla="*/ 5 w 81"/>
                  <a:gd name="T39" fmla="*/ 21 h 92"/>
                  <a:gd name="T40" fmla="*/ 6 w 81"/>
                  <a:gd name="T41" fmla="*/ 19 h 92"/>
                  <a:gd name="T42" fmla="*/ 0 w 81"/>
                  <a:gd name="T43" fmla="*/ 8 h 92"/>
                  <a:gd name="T44" fmla="*/ 5 w 81"/>
                  <a:gd name="T45" fmla="*/ 8 h 92"/>
                  <a:gd name="T46" fmla="*/ 9 w 81"/>
                  <a:gd name="T47" fmla="*/ 8 h 92"/>
                  <a:gd name="T48" fmla="*/ 10 w 81"/>
                  <a:gd name="T49" fmla="*/ 7 h 92"/>
                  <a:gd name="T50" fmla="*/ 16 w 81"/>
                  <a:gd name="T51" fmla="*/ 3 h 92"/>
                  <a:gd name="T52" fmla="*/ 20 w 81"/>
                  <a:gd name="T53" fmla="*/ 1 h 92"/>
                  <a:gd name="T54" fmla="*/ 28 w 81"/>
                  <a:gd name="T55" fmla="*/ 0 h 92"/>
                  <a:gd name="T56" fmla="*/ 28 w 81"/>
                  <a:gd name="T57" fmla="*/ 5 h 92"/>
                  <a:gd name="T58" fmla="*/ 28 w 81"/>
                  <a:gd name="T59" fmla="*/ 8 h 92"/>
                  <a:gd name="T60" fmla="*/ 28 w 81"/>
                  <a:gd name="T61" fmla="*/ 12 h 92"/>
                  <a:gd name="T62" fmla="*/ 35 w 81"/>
                  <a:gd name="T63" fmla="*/ 18 h 92"/>
                  <a:gd name="T64" fmla="*/ 43 w 81"/>
                  <a:gd name="T65" fmla="*/ 19 h 92"/>
                  <a:gd name="T66" fmla="*/ 45 w 81"/>
                  <a:gd name="T67" fmla="*/ 21 h 92"/>
                  <a:gd name="T68" fmla="*/ 50 w 81"/>
                  <a:gd name="T69" fmla="*/ 24 h 92"/>
                  <a:gd name="T70" fmla="*/ 52 w 81"/>
                  <a:gd name="T71" fmla="*/ 25 h 92"/>
                  <a:gd name="T72" fmla="*/ 57 w 81"/>
                  <a:gd name="T73" fmla="*/ 25 h 92"/>
                  <a:gd name="T74" fmla="*/ 61 w 81"/>
                  <a:gd name="T75" fmla="*/ 28 h 92"/>
                  <a:gd name="T76" fmla="*/ 61 w 81"/>
                  <a:gd name="T77" fmla="*/ 31 h 92"/>
                  <a:gd name="T78" fmla="*/ 62 w 81"/>
                  <a:gd name="T79" fmla="*/ 34 h 92"/>
                  <a:gd name="T80" fmla="*/ 62 w 81"/>
                  <a:gd name="T81" fmla="*/ 36 h 92"/>
                  <a:gd name="T82" fmla="*/ 61 w 81"/>
                  <a:gd name="T83" fmla="*/ 36 h 92"/>
                  <a:gd name="T84" fmla="*/ 63 w 81"/>
                  <a:gd name="T85" fmla="*/ 44 h 92"/>
                  <a:gd name="T86" fmla="*/ 76 w 81"/>
                  <a:gd name="T87" fmla="*/ 44 h 92"/>
                  <a:gd name="T88" fmla="*/ 75 w 81"/>
                  <a:gd name="T89" fmla="*/ 49 h 92"/>
                  <a:gd name="T90" fmla="*/ 75 w 81"/>
                  <a:gd name="T91" fmla="*/ 52 h 92"/>
                  <a:gd name="T92" fmla="*/ 79 w 81"/>
                  <a:gd name="T93" fmla="*/ 53 h 92"/>
                  <a:gd name="T94" fmla="*/ 81 w 81"/>
                  <a:gd name="T95" fmla="*/ 58 h 92"/>
                  <a:gd name="T96" fmla="*/ 80 w 81"/>
                  <a:gd name="T97" fmla="*/ 64 h 92"/>
                  <a:gd name="T98" fmla="*/ 78 w 81"/>
                  <a:gd name="T99" fmla="*/ 66 h 92"/>
                  <a:gd name="T100" fmla="*/ 79 w 81"/>
                  <a:gd name="T101" fmla="*/ 71 h 92"/>
                  <a:gd name="T102" fmla="*/ 76 w 81"/>
                  <a:gd name="T103" fmla="*/ 72 h 92"/>
                  <a:gd name="T104" fmla="*/ 76 w 81"/>
                  <a:gd name="T105" fmla="*/ 70 h 92"/>
                  <a:gd name="T106" fmla="*/ 70 w 81"/>
                  <a:gd name="T107" fmla="*/ 66 h 92"/>
                  <a:gd name="T108" fmla="*/ 64 w 81"/>
                  <a:gd name="T109" fmla="*/ 66 h 92"/>
                  <a:gd name="T110" fmla="*/ 52 w 81"/>
                  <a:gd name="T111" fmla="*/ 69 h 92"/>
                  <a:gd name="T112" fmla="*/ 49 w 81"/>
                  <a:gd name="T113" fmla="*/ 75 h 92"/>
                  <a:gd name="T114" fmla="*/ 49 w 81"/>
                  <a:gd name="T115" fmla="*/ 78 h 92"/>
                  <a:gd name="T116" fmla="*/ 46 w 81"/>
                  <a:gd name="T117" fmla="*/ 87 h 92"/>
                  <a:gd name="T118" fmla="*/ 45 w 81"/>
                  <a:gd name="T119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2152650" y="5711825"/>
                <a:ext cx="417513" cy="436563"/>
              </a:xfrm>
              <a:custGeom>
                <a:avLst/>
                <a:gdLst>
                  <a:gd name="T0" fmla="*/ 131 w 263"/>
                  <a:gd name="T1" fmla="*/ 226 h 275"/>
                  <a:gd name="T2" fmla="*/ 131 w 263"/>
                  <a:gd name="T3" fmla="*/ 213 h 275"/>
                  <a:gd name="T4" fmla="*/ 131 w 263"/>
                  <a:gd name="T5" fmla="*/ 200 h 275"/>
                  <a:gd name="T6" fmla="*/ 123 w 263"/>
                  <a:gd name="T7" fmla="*/ 190 h 275"/>
                  <a:gd name="T8" fmla="*/ 108 w 263"/>
                  <a:gd name="T9" fmla="*/ 187 h 275"/>
                  <a:gd name="T10" fmla="*/ 108 w 263"/>
                  <a:gd name="T11" fmla="*/ 167 h 275"/>
                  <a:gd name="T12" fmla="*/ 105 w 263"/>
                  <a:gd name="T13" fmla="*/ 153 h 275"/>
                  <a:gd name="T14" fmla="*/ 91 w 263"/>
                  <a:gd name="T15" fmla="*/ 137 h 275"/>
                  <a:gd name="T16" fmla="*/ 91 w 263"/>
                  <a:gd name="T17" fmla="*/ 129 h 275"/>
                  <a:gd name="T18" fmla="*/ 75 w 263"/>
                  <a:gd name="T19" fmla="*/ 122 h 275"/>
                  <a:gd name="T20" fmla="*/ 58 w 263"/>
                  <a:gd name="T21" fmla="*/ 109 h 275"/>
                  <a:gd name="T22" fmla="*/ 46 w 263"/>
                  <a:gd name="T23" fmla="*/ 104 h 275"/>
                  <a:gd name="T24" fmla="*/ 30 w 263"/>
                  <a:gd name="T25" fmla="*/ 109 h 275"/>
                  <a:gd name="T26" fmla="*/ 18 w 263"/>
                  <a:gd name="T27" fmla="*/ 103 h 275"/>
                  <a:gd name="T28" fmla="*/ 7 w 263"/>
                  <a:gd name="T29" fmla="*/ 96 h 275"/>
                  <a:gd name="T30" fmla="*/ 3 w 263"/>
                  <a:gd name="T31" fmla="*/ 81 h 275"/>
                  <a:gd name="T32" fmla="*/ 7 w 263"/>
                  <a:gd name="T33" fmla="*/ 70 h 275"/>
                  <a:gd name="T34" fmla="*/ 28 w 263"/>
                  <a:gd name="T35" fmla="*/ 64 h 275"/>
                  <a:gd name="T36" fmla="*/ 27 w 263"/>
                  <a:gd name="T37" fmla="*/ 37 h 275"/>
                  <a:gd name="T38" fmla="*/ 33 w 263"/>
                  <a:gd name="T39" fmla="*/ 29 h 275"/>
                  <a:gd name="T40" fmla="*/ 44 w 263"/>
                  <a:gd name="T41" fmla="*/ 22 h 275"/>
                  <a:gd name="T42" fmla="*/ 52 w 263"/>
                  <a:gd name="T43" fmla="*/ 31 h 275"/>
                  <a:gd name="T44" fmla="*/ 67 w 263"/>
                  <a:gd name="T45" fmla="*/ 26 h 275"/>
                  <a:gd name="T46" fmla="*/ 65 w 263"/>
                  <a:gd name="T47" fmla="*/ 19 h 275"/>
                  <a:gd name="T48" fmla="*/ 63 w 263"/>
                  <a:gd name="T49" fmla="*/ 8 h 275"/>
                  <a:gd name="T50" fmla="*/ 80 w 263"/>
                  <a:gd name="T51" fmla="*/ 8 h 275"/>
                  <a:gd name="T52" fmla="*/ 93 w 263"/>
                  <a:gd name="T53" fmla="*/ 0 h 275"/>
                  <a:gd name="T54" fmla="*/ 97 w 263"/>
                  <a:gd name="T55" fmla="*/ 9 h 275"/>
                  <a:gd name="T56" fmla="*/ 97 w 263"/>
                  <a:gd name="T57" fmla="*/ 23 h 275"/>
                  <a:gd name="T58" fmla="*/ 106 w 263"/>
                  <a:gd name="T59" fmla="*/ 26 h 275"/>
                  <a:gd name="T60" fmla="*/ 117 w 263"/>
                  <a:gd name="T61" fmla="*/ 23 h 275"/>
                  <a:gd name="T62" fmla="*/ 121 w 263"/>
                  <a:gd name="T63" fmla="*/ 19 h 275"/>
                  <a:gd name="T64" fmla="*/ 134 w 263"/>
                  <a:gd name="T65" fmla="*/ 21 h 275"/>
                  <a:gd name="T66" fmla="*/ 141 w 263"/>
                  <a:gd name="T67" fmla="*/ 21 h 275"/>
                  <a:gd name="T68" fmla="*/ 152 w 263"/>
                  <a:gd name="T69" fmla="*/ 8 h 275"/>
                  <a:gd name="T70" fmla="*/ 162 w 263"/>
                  <a:gd name="T71" fmla="*/ 28 h 275"/>
                  <a:gd name="T72" fmla="*/ 170 w 263"/>
                  <a:gd name="T73" fmla="*/ 44 h 275"/>
                  <a:gd name="T74" fmla="*/ 198 w 263"/>
                  <a:gd name="T75" fmla="*/ 50 h 275"/>
                  <a:gd name="T76" fmla="*/ 228 w 263"/>
                  <a:gd name="T77" fmla="*/ 55 h 275"/>
                  <a:gd name="T78" fmla="*/ 257 w 263"/>
                  <a:gd name="T79" fmla="*/ 70 h 275"/>
                  <a:gd name="T80" fmla="*/ 261 w 263"/>
                  <a:gd name="T81" fmla="*/ 96 h 275"/>
                  <a:gd name="T82" fmla="*/ 239 w 263"/>
                  <a:gd name="T83" fmla="*/ 124 h 275"/>
                  <a:gd name="T84" fmla="*/ 234 w 263"/>
                  <a:gd name="T85" fmla="*/ 151 h 275"/>
                  <a:gd name="T86" fmla="*/ 224 w 263"/>
                  <a:gd name="T87" fmla="*/ 178 h 275"/>
                  <a:gd name="T88" fmla="*/ 208 w 263"/>
                  <a:gd name="T89" fmla="*/ 193 h 275"/>
                  <a:gd name="T90" fmla="*/ 176 w 263"/>
                  <a:gd name="T91" fmla="*/ 207 h 275"/>
                  <a:gd name="T92" fmla="*/ 170 w 263"/>
                  <a:gd name="T93" fmla="*/ 231 h 275"/>
                  <a:gd name="T94" fmla="*/ 151 w 263"/>
                  <a:gd name="T95" fmla="*/ 259 h 275"/>
                  <a:gd name="T96" fmla="*/ 137 w 263"/>
                  <a:gd name="T97" fmla="*/ 271 h 275"/>
                  <a:gd name="T98" fmla="*/ 123 w 263"/>
                  <a:gd name="T99" fmla="*/ 25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8"/>
              <p:cNvSpPr>
                <a:spLocks/>
              </p:cNvSpPr>
              <p:nvPr/>
            </p:nvSpPr>
            <p:spPr bwMode="auto">
              <a:xfrm>
                <a:off x="1992313" y="5568950"/>
                <a:ext cx="11113" cy="28575"/>
              </a:xfrm>
              <a:custGeom>
                <a:avLst/>
                <a:gdLst>
                  <a:gd name="T0" fmla="*/ 0 w 7"/>
                  <a:gd name="T1" fmla="*/ 5 h 18"/>
                  <a:gd name="T2" fmla="*/ 0 w 7"/>
                  <a:gd name="T3" fmla="*/ 3 h 18"/>
                  <a:gd name="T4" fmla="*/ 1 w 7"/>
                  <a:gd name="T5" fmla="*/ 3 h 18"/>
                  <a:gd name="T6" fmla="*/ 2 w 7"/>
                  <a:gd name="T7" fmla="*/ 5 h 18"/>
                  <a:gd name="T8" fmla="*/ 4 w 7"/>
                  <a:gd name="T9" fmla="*/ 0 h 18"/>
                  <a:gd name="T10" fmla="*/ 6 w 7"/>
                  <a:gd name="T11" fmla="*/ 0 h 18"/>
                  <a:gd name="T12" fmla="*/ 6 w 7"/>
                  <a:gd name="T13" fmla="*/ 1 h 18"/>
                  <a:gd name="T14" fmla="*/ 7 w 7"/>
                  <a:gd name="T15" fmla="*/ 1 h 18"/>
                  <a:gd name="T16" fmla="*/ 7 w 7"/>
                  <a:gd name="T17" fmla="*/ 3 h 18"/>
                  <a:gd name="T18" fmla="*/ 6 w 7"/>
                  <a:gd name="T19" fmla="*/ 6 h 18"/>
                  <a:gd name="T20" fmla="*/ 6 w 7"/>
                  <a:gd name="T21" fmla="*/ 7 h 18"/>
                  <a:gd name="T22" fmla="*/ 6 w 7"/>
                  <a:gd name="T23" fmla="*/ 9 h 18"/>
                  <a:gd name="T24" fmla="*/ 6 w 7"/>
                  <a:gd name="T25" fmla="*/ 11 h 18"/>
                  <a:gd name="T26" fmla="*/ 4 w 7"/>
                  <a:gd name="T27" fmla="*/ 14 h 18"/>
                  <a:gd name="T28" fmla="*/ 3 w 7"/>
                  <a:gd name="T29" fmla="*/ 15 h 18"/>
                  <a:gd name="T30" fmla="*/ 2 w 7"/>
                  <a:gd name="T31" fmla="*/ 15 h 18"/>
                  <a:gd name="T32" fmla="*/ 1 w 7"/>
                  <a:gd name="T33" fmla="*/ 18 h 18"/>
                  <a:gd name="T34" fmla="*/ 0 w 7"/>
                  <a:gd name="T35" fmla="*/ 18 h 18"/>
                  <a:gd name="T36" fmla="*/ 0 w 7"/>
                  <a:gd name="T37" fmla="*/ 11 h 18"/>
                  <a:gd name="T38" fmla="*/ 0 w 7"/>
                  <a:gd name="T3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5"/>
              <p:cNvSpPr>
                <a:spLocks noEditPoints="1"/>
              </p:cNvSpPr>
              <p:nvPr/>
            </p:nvSpPr>
            <p:spPr bwMode="auto">
              <a:xfrm>
                <a:off x="2135188" y="5957888"/>
                <a:ext cx="92075" cy="522288"/>
              </a:xfrm>
              <a:custGeom>
                <a:avLst/>
                <a:gdLst>
                  <a:gd name="T0" fmla="*/ 47 w 58"/>
                  <a:gd name="T1" fmla="*/ 320 h 329"/>
                  <a:gd name="T2" fmla="*/ 58 w 58"/>
                  <a:gd name="T3" fmla="*/ 320 h 329"/>
                  <a:gd name="T4" fmla="*/ 51 w 58"/>
                  <a:gd name="T5" fmla="*/ 329 h 329"/>
                  <a:gd name="T6" fmla="*/ 44 w 58"/>
                  <a:gd name="T7" fmla="*/ 328 h 329"/>
                  <a:gd name="T8" fmla="*/ 32 w 58"/>
                  <a:gd name="T9" fmla="*/ 323 h 329"/>
                  <a:gd name="T10" fmla="*/ 16 w 58"/>
                  <a:gd name="T11" fmla="*/ 311 h 329"/>
                  <a:gd name="T12" fmla="*/ 12 w 58"/>
                  <a:gd name="T13" fmla="*/ 300 h 329"/>
                  <a:gd name="T14" fmla="*/ 30 w 58"/>
                  <a:gd name="T15" fmla="*/ 312 h 329"/>
                  <a:gd name="T16" fmla="*/ 36 w 58"/>
                  <a:gd name="T17" fmla="*/ 299 h 329"/>
                  <a:gd name="T18" fmla="*/ 47 w 58"/>
                  <a:gd name="T19" fmla="*/ 295 h 329"/>
                  <a:gd name="T20" fmla="*/ 52 w 58"/>
                  <a:gd name="T21" fmla="*/ 38 h 329"/>
                  <a:gd name="T22" fmla="*/ 58 w 58"/>
                  <a:gd name="T23" fmla="*/ 38 h 329"/>
                  <a:gd name="T24" fmla="*/ 49 w 58"/>
                  <a:gd name="T25" fmla="*/ 50 h 329"/>
                  <a:gd name="T26" fmla="*/ 47 w 58"/>
                  <a:gd name="T27" fmla="*/ 64 h 329"/>
                  <a:gd name="T28" fmla="*/ 45 w 58"/>
                  <a:gd name="T29" fmla="*/ 71 h 329"/>
                  <a:gd name="T30" fmla="*/ 38 w 58"/>
                  <a:gd name="T31" fmla="*/ 86 h 329"/>
                  <a:gd name="T32" fmla="*/ 34 w 58"/>
                  <a:gd name="T33" fmla="*/ 102 h 329"/>
                  <a:gd name="T34" fmla="*/ 39 w 58"/>
                  <a:gd name="T35" fmla="*/ 116 h 329"/>
                  <a:gd name="T36" fmla="*/ 35 w 58"/>
                  <a:gd name="T37" fmla="*/ 132 h 329"/>
                  <a:gd name="T38" fmla="*/ 30 w 58"/>
                  <a:gd name="T39" fmla="*/ 144 h 329"/>
                  <a:gd name="T40" fmla="*/ 33 w 58"/>
                  <a:gd name="T41" fmla="*/ 160 h 329"/>
                  <a:gd name="T42" fmla="*/ 27 w 58"/>
                  <a:gd name="T43" fmla="*/ 170 h 329"/>
                  <a:gd name="T44" fmla="*/ 27 w 58"/>
                  <a:gd name="T45" fmla="*/ 190 h 329"/>
                  <a:gd name="T46" fmla="*/ 26 w 58"/>
                  <a:gd name="T47" fmla="*/ 203 h 329"/>
                  <a:gd name="T48" fmla="*/ 26 w 58"/>
                  <a:gd name="T49" fmla="*/ 210 h 329"/>
                  <a:gd name="T50" fmla="*/ 30 w 58"/>
                  <a:gd name="T51" fmla="*/ 215 h 329"/>
                  <a:gd name="T52" fmla="*/ 28 w 58"/>
                  <a:gd name="T53" fmla="*/ 222 h 329"/>
                  <a:gd name="T54" fmla="*/ 22 w 58"/>
                  <a:gd name="T55" fmla="*/ 244 h 329"/>
                  <a:gd name="T56" fmla="*/ 21 w 58"/>
                  <a:gd name="T57" fmla="*/ 255 h 329"/>
                  <a:gd name="T58" fmla="*/ 16 w 58"/>
                  <a:gd name="T59" fmla="*/ 271 h 329"/>
                  <a:gd name="T60" fmla="*/ 23 w 58"/>
                  <a:gd name="T61" fmla="*/ 274 h 329"/>
                  <a:gd name="T62" fmla="*/ 26 w 58"/>
                  <a:gd name="T63" fmla="*/ 289 h 329"/>
                  <a:gd name="T64" fmla="*/ 47 w 58"/>
                  <a:gd name="T65" fmla="*/ 291 h 329"/>
                  <a:gd name="T66" fmla="*/ 39 w 58"/>
                  <a:gd name="T67" fmla="*/ 294 h 329"/>
                  <a:gd name="T68" fmla="*/ 32 w 58"/>
                  <a:gd name="T69" fmla="*/ 308 h 329"/>
                  <a:gd name="T70" fmla="*/ 21 w 58"/>
                  <a:gd name="T71" fmla="*/ 306 h 329"/>
                  <a:gd name="T72" fmla="*/ 14 w 58"/>
                  <a:gd name="T73" fmla="*/ 297 h 329"/>
                  <a:gd name="T74" fmla="*/ 3 w 58"/>
                  <a:gd name="T75" fmla="*/ 284 h 329"/>
                  <a:gd name="T76" fmla="*/ 1 w 58"/>
                  <a:gd name="T77" fmla="*/ 271 h 329"/>
                  <a:gd name="T78" fmla="*/ 4 w 58"/>
                  <a:gd name="T79" fmla="*/ 244 h 329"/>
                  <a:gd name="T80" fmla="*/ 0 w 58"/>
                  <a:gd name="T81" fmla="*/ 233 h 329"/>
                  <a:gd name="T82" fmla="*/ 9 w 58"/>
                  <a:gd name="T83" fmla="*/ 209 h 329"/>
                  <a:gd name="T84" fmla="*/ 20 w 58"/>
                  <a:gd name="T85" fmla="*/ 193 h 329"/>
                  <a:gd name="T86" fmla="*/ 14 w 58"/>
                  <a:gd name="T87" fmla="*/ 202 h 329"/>
                  <a:gd name="T88" fmla="*/ 11 w 58"/>
                  <a:gd name="T89" fmla="*/ 189 h 329"/>
                  <a:gd name="T90" fmla="*/ 16 w 58"/>
                  <a:gd name="T91" fmla="*/ 166 h 329"/>
                  <a:gd name="T92" fmla="*/ 14 w 58"/>
                  <a:gd name="T93" fmla="*/ 148 h 329"/>
                  <a:gd name="T94" fmla="*/ 21 w 58"/>
                  <a:gd name="T95" fmla="*/ 134 h 329"/>
                  <a:gd name="T96" fmla="*/ 28 w 58"/>
                  <a:gd name="T97" fmla="*/ 109 h 329"/>
                  <a:gd name="T98" fmla="*/ 29 w 58"/>
                  <a:gd name="T99" fmla="*/ 91 h 329"/>
                  <a:gd name="T100" fmla="*/ 32 w 58"/>
                  <a:gd name="T101" fmla="*/ 73 h 329"/>
                  <a:gd name="T102" fmla="*/ 35 w 58"/>
                  <a:gd name="T103" fmla="*/ 42 h 329"/>
                  <a:gd name="T104" fmla="*/ 36 w 58"/>
                  <a:gd name="T105" fmla="*/ 15 h 329"/>
                  <a:gd name="T106" fmla="*/ 39 w 58"/>
                  <a:gd name="T107" fmla="*/ 4 h 329"/>
                  <a:gd name="T108" fmla="*/ 44 w 58"/>
                  <a:gd name="T109" fmla="*/ 5 h 329"/>
                  <a:gd name="T110" fmla="*/ 49 w 58"/>
                  <a:gd name="T111" fmla="*/ 12 h 329"/>
                  <a:gd name="T112" fmla="*/ 50 w 58"/>
                  <a:gd name="T113" fmla="*/ 2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38"/>
              <p:cNvSpPr>
                <a:spLocks/>
              </p:cNvSpPr>
              <p:nvPr/>
            </p:nvSpPr>
            <p:spPr bwMode="auto">
              <a:xfrm>
                <a:off x="2098675" y="5635625"/>
                <a:ext cx="130175" cy="177800"/>
              </a:xfrm>
              <a:custGeom>
                <a:avLst/>
                <a:gdLst>
                  <a:gd name="T0" fmla="*/ 22 w 82"/>
                  <a:gd name="T1" fmla="*/ 83 h 112"/>
                  <a:gd name="T2" fmla="*/ 17 w 82"/>
                  <a:gd name="T3" fmla="*/ 82 h 112"/>
                  <a:gd name="T4" fmla="*/ 10 w 82"/>
                  <a:gd name="T5" fmla="*/ 79 h 112"/>
                  <a:gd name="T6" fmla="*/ 1 w 82"/>
                  <a:gd name="T7" fmla="*/ 74 h 112"/>
                  <a:gd name="T8" fmla="*/ 4 w 82"/>
                  <a:gd name="T9" fmla="*/ 71 h 112"/>
                  <a:gd name="T10" fmla="*/ 5 w 82"/>
                  <a:gd name="T11" fmla="*/ 67 h 112"/>
                  <a:gd name="T12" fmla="*/ 11 w 82"/>
                  <a:gd name="T13" fmla="*/ 62 h 112"/>
                  <a:gd name="T14" fmla="*/ 11 w 82"/>
                  <a:gd name="T15" fmla="*/ 57 h 112"/>
                  <a:gd name="T16" fmla="*/ 11 w 82"/>
                  <a:gd name="T17" fmla="*/ 46 h 112"/>
                  <a:gd name="T18" fmla="*/ 11 w 82"/>
                  <a:gd name="T19" fmla="*/ 39 h 112"/>
                  <a:gd name="T20" fmla="*/ 9 w 82"/>
                  <a:gd name="T21" fmla="*/ 31 h 112"/>
                  <a:gd name="T22" fmla="*/ 12 w 82"/>
                  <a:gd name="T23" fmla="*/ 30 h 112"/>
                  <a:gd name="T24" fmla="*/ 12 w 82"/>
                  <a:gd name="T25" fmla="*/ 25 h 112"/>
                  <a:gd name="T26" fmla="*/ 21 w 82"/>
                  <a:gd name="T27" fmla="*/ 21 h 112"/>
                  <a:gd name="T28" fmla="*/ 23 w 82"/>
                  <a:gd name="T29" fmla="*/ 18 h 112"/>
                  <a:gd name="T30" fmla="*/ 28 w 82"/>
                  <a:gd name="T31" fmla="*/ 10 h 112"/>
                  <a:gd name="T32" fmla="*/ 33 w 82"/>
                  <a:gd name="T33" fmla="*/ 7 h 112"/>
                  <a:gd name="T34" fmla="*/ 44 w 82"/>
                  <a:gd name="T35" fmla="*/ 5 h 112"/>
                  <a:gd name="T36" fmla="*/ 50 w 82"/>
                  <a:gd name="T37" fmla="*/ 0 h 112"/>
                  <a:gd name="T38" fmla="*/ 53 w 82"/>
                  <a:gd name="T39" fmla="*/ 2 h 112"/>
                  <a:gd name="T40" fmla="*/ 47 w 82"/>
                  <a:gd name="T41" fmla="*/ 6 h 112"/>
                  <a:gd name="T42" fmla="*/ 44 w 82"/>
                  <a:gd name="T43" fmla="*/ 11 h 112"/>
                  <a:gd name="T44" fmla="*/ 41 w 82"/>
                  <a:gd name="T45" fmla="*/ 18 h 112"/>
                  <a:gd name="T46" fmla="*/ 43 w 82"/>
                  <a:gd name="T47" fmla="*/ 23 h 112"/>
                  <a:gd name="T48" fmla="*/ 45 w 82"/>
                  <a:gd name="T49" fmla="*/ 28 h 112"/>
                  <a:gd name="T50" fmla="*/ 45 w 82"/>
                  <a:gd name="T51" fmla="*/ 33 h 112"/>
                  <a:gd name="T52" fmla="*/ 46 w 82"/>
                  <a:gd name="T53" fmla="*/ 34 h 112"/>
                  <a:gd name="T54" fmla="*/ 57 w 82"/>
                  <a:gd name="T55" fmla="*/ 36 h 112"/>
                  <a:gd name="T56" fmla="*/ 66 w 82"/>
                  <a:gd name="T57" fmla="*/ 42 h 112"/>
                  <a:gd name="T58" fmla="*/ 73 w 82"/>
                  <a:gd name="T59" fmla="*/ 42 h 112"/>
                  <a:gd name="T60" fmla="*/ 79 w 82"/>
                  <a:gd name="T61" fmla="*/ 42 h 112"/>
                  <a:gd name="T62" fmla="*/ 76 w 82"/>
                  <a:gd name="T63" fmla="*/ 48 h 112"/>
                  <a:gd name="T64" fmla="*/ 78 w 82"/>
                  <a:gd name="T65" fmla="*/ 58 h 112"/>
                  <a:gd name="T66" fmla="*/ 79 w 82"/>
                  <a:gd name="T67" fmla="*/ 62 h 112"/>
                  <a:gd name="T68" fmla="*/ 79 w 82"/>
                  <a:gd name="T69" fmla="*/ 67 h 112"/>
                  <a:gd name="T70" fmla="*/ 82 w 82"/>
                  <a:gd name="T71" fmla="*/ 75 h 112"/>
                  <a:gd name="T72" fmla="*/ 80 w 82"/>
                  <a:gd name="T73" fmla="*/ 73 h 112"/>
                  <a:gd name="T74" fmla="*/ 75 w 82"/>
                  <a:gd name="T75" fmla="*/ 73 h 112"/>
                  <a:gd name="T76" fmla="*/ 62 w 82"/>
                  <a:gd name="T77" fmla="*/ 76 h 112"/>
                  <a:gd name="T78" fmla="*/ 67 w 82"/>
                  <a:gd name="T79" fmla="*/ 80 h 112"/>
                  <a:gd name="T80" fmla="*/ 61 w 82"/>
                  <a:gd name="T81" fmla="*/ 80 h 112"/>
                  <a:gd name="T82" fmla="*/ 64 w 82"/>
                  <a:gd name="T83" fmla="*/ 87 h 112"/>
                  <a:gd name="T84" fmla="*/ 64 w 82"/>
                  <a:gd name="T85" fmla="*/ 94 h 112"/>
                  <a:gd name="T86" fmla="*/ 58 w 82"/>
                  <a:gd name="T87" fmla="*/ 109 h 112"/>
                  <a:gd name="T88" fmla="*/ 61 w 82"/>
                  <a:gd name="T89" fmla="*/ 102 h 112"/>
                  <a:gd name="T90" fmla="*/ 52 w 82"/>
                  <a:gd name="T91" fmla="*/ 99 h 112"/>
                  <a:gd name="T92" fmla="*/ 45 w 82"/>
                  <a:gd name="T93" fmla="*/ 100 h 112"/>
                  <a:gd name="T94" fmla="*/ 37 w 82"/>
                  <a:gd name="T95" fmla="*/ 92 h 112"/>
                  <a:gd name="T96" fmla="*/ 32 w 82"/>
                  <a:gd name="T97" fmla="*/ 87 h 112"/>
                  <a:gd name="T98" fmla="*/ 26 w 82"/>
                  <a:gd name="T99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39"/>
              <p:cNvSpPr>
                <a:spLocks/>
              </p:cNvSpPr>
              <p:nvPr/>
            </p:nvSpPr>
            <p:spPr bwMode="auto">
              <a:xfrm>
                <a:off x="2025650" y="5649913"/>
                <a:ext cx="36513" cy="31750"/>
              </a:xfrm>
              <a:custGeom>
                <a:avLst/>
                <a:gdLst>
                  <a:gd name="T0" fmla="*/ 20 w 23"/>
                  <a:gd name="T1" fmla="*/ 20 h 20"/>
                  <a:gd name="T2" fmla="*/ 16 w 23"/>
                  <a:gd name="T3" fmla="*/ 18 h 20"/>
                  <a:gd name="T4" fmla="*/ 15 w 23"/>
                  <a:gd name="T5" fmla="*/ 16 h 20"/>
                  <a:gd name="T6" fmla="*/ 16 w 23"/>
                  <a:gd name="T7" fmla="*/ 15 h 20"/>
                  <a:gd name="T8" fmla="*/ 16 w 23"/>
                  <a:gd name="T9" fmla="*/ 14 h 20"/>
                  <a:gd name="T10" fmla="*/ 14 w 23"/>
                  <a:gd name="T11" fmla="*/ 13 h 20"/>
                  <a:gd name="T12" fmla="*/ 11 w 23"/>
                  <a:gd name="T13" fmla="*/ 12 h 20"/>
                  <a:gd name="T14" fmla="*/ 9 w 23"/>
                  <a:gd name="T15" fmla="*/ 10 h 20"/>
                  <a:gd name="T16" fmla="*/ 9 w 23"/>
                  <a:gd name="T17" fmla="*/ 8 h 20"/>
                  <a:gd name="T18" fmla="*/ 6 w 23"/>
                  <a:gd name="T19" fmla="*/ 7 h 20"/>
                  <a:gd name="T20" fmla="*/ 8 w 23"/>
                  <a:gd name="T21" fmla="*/ 9 h 20"/>
                  <a:gd name="T22" fmla="*/ 5 w 23"/>
                  <a:gd name="T23" fmla="*/ 10 h 20"/>
                  <a:gd name="T24" fmla="*/ 4 w 23"/>
                  <a:gd name="T25" fmla="*/ 9 h 20"/>
                  <a:gd name="T26" fmla="*/ 2 w 23"/>
                  <a:gd name="T27" fmla="*/ 8 h 20"/>
                  <a:gd name="T28" fmla="*/ 2 w 23"/>
                  <a:gd name="T29" fmla="*/ 7 h 20"/>
                  <a:gd name="T30" fmla="*/ 2 w 23"/>
                  <a:gd name="T31" fmla="*/ 4 h 20"/>
                  <a:gd name="T32" fmla="*/ 2 w 23"/>
                  <a:gd name="T33" fmla="*/ 2 h 20"/>
                  <a:gd name="T34" fmla="*/ 0 w 23"/>
                  <a:gd name="T35" fmla="*/ 2 h 20"/>
                  <a:gd name="T36" fmla="*/ 2 w 23"/>
                  <a:gd name="T37" fmla="*/ 1 h 20"/>
                  <a:gd name="T38" fmla="*/ 3 w 23"/>
                  <a:gd name="T39" fmla="*/ 0 h 20"/>
                  <a:gd name="T40" fmla="*/ 8 w 23"/>
                  <a:gd name="T41" fmla="*/ 1 h 20"/>
                  <a:gd name="T42" fmla="*/ 9 w 23"/>
                  <a:gd name="T43" fmla="*/ 1 h 20"/>
                  <a:gd name="T44" fmla="*/ 11 w 23"/>
                  <a:gd name="T45" fmla="*/ 1 h 20"/>
                  <a:gd name="T46" fmla="*/ 12 w 23"/>
                  <a:gd name="T47" fmla="*/ 2 h 20"/>
                  <a:gd name="T48" fmla="*/ 14 w 23"/>
                  <a:gd name="T49" fmla="*/ 3 h 20"/>
                  <a:gd name="T50" fmla="*/ 16 w 23"/>
                  <a:gd name="T51" fmla="*/ 1 h 20"/>
                  <a:gd name="T52" fmla="*/ 17 w 23"/>
                  <a:gd name="T53" fmla="*/ 4 h 20"/>
                  <a:gd name="T54" fmla="*/ 20 w 23"/>
                  <a:gd name="T55" fmla="*/ 8 h 20"/>
                  <a:gd name="T56" fmla="*/ 23 w 23"/>
                  <a:gd name="T57" fmla="*/ 10 h 20"/>
                  <a:gd name="T58" fmla="*/ 21 w 23"/>
                  <a:gd name="T59" fmla="*/ 12 h 20"/>
                  <a:gd name="T60" fmla="*/ 21 w 23"/>
                  <a:gd name="T61" fmla="*/ 14 h 20"/>
                  <a:gd name="T62" fmla="*/ 22 w 23"/>
                  <a:gd name="T63" fmla="*/ 15 h 20"/>
                  <a:gd name="T64" fmla="*/ 21 w 23"/>
                  <a:gd name="T65" fmla="*/ 15 h 20"/>
                  <a:gd name="T66" fmla="*/ 21 w 23"/>
                  <a:gd name="T67" fmla="*/ 16 h 20"/>
                  <a:gd name="T68" fmla="*/ 21 w 23"/>
                  <a:gd name="T69" fmla="*/ 18 h 20"/>
                  <a:gd name="T70" fmla="*/ 20 w 23"/>
                  <a:gd name="T7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2035175" y="5516563"/>
                <a:ext cx="115888" cy="36513"/>
              </a:xfrm>
              <a:custGeom>
                <a:avLst/>
                <a:gdLst>
                  <a:gd name="T0" fmla="*/ 19 w 73"/>
                  <a:gd name="T1" fmla="*/ 0 h 23"/>
                  <a:gd name="T2" fmla="*/ 25 w 73"/>
                  <a:gd name="T3" fmla="*/ 0 h 23"/>
                  <a:gd name="T4" fmla="*/ 29 w 73"/>
                  <a:gd name="T5" fmla="*/ 0 h 23"/>
                  <a:gd name="T6" fmla="*/ 37 w 73"/>
                  <a:gd name="T7" fmla="*/ 3 h 23"/>
                  <a:gd name="T8" fmla="*/ 39 w 73"/>
                  <a:gd name="T9" fmla="*/ 5 h 23"/>
                  <a:gd name="T10" fmla="*/ 45 w 73"/>
                  <a:gd name="T11" fmla="*/ 5 h 23"/>
                  <a:gd name="T12" fmla="*/ 48 w 73"/>
                  <a:gd name="T13" fmla="*/ 6 h 23"/>
                  <a:gd name="T14" fmla="*/ 54 w 73"/>
                  <a:gd name="T15" fmla="*/ 11 h 23"/>
                  <a:gd name="T16" fmla="*/ 57 w 73"/>
                  <a:gd name="T17" fmla="*/ 13 h 23"/>
                  <a:gd name="T18" fmla="*/ 60 w 73"/>
                  <a:gd name="T19" fmla="*/ 13 h 23"/>
                  <a:gd name="T20" fmla="*/ 63 w 73"/>
                  <a:gd name="T21" fmla="*/ 15 h 23"/>
                  <a:gd name="T22" fmla="*/ 63 w 73"/>
                  <a:gd name="T23" fmla="*/ 17 h 23"/>
                  <a:gd name="T24" fmla="*/ 68 w 73"/>
                  <a:gd name="T25" fmla="*/ 17 h 23"/>
                  <a:gd name="T26" fmla="*/ 73 w 73"/>
                  <a:gd name="T27" fmla="*/ 21 h 23"/>
                  <a:gd name="T28" fmla="*/ 73 w 73"/>
                  <a:gd name="T29" fmla="*/ 22 h 23"/>
                  <a:gd name="T30" fmla="*/ 68 w 73"/>
                  <a:gd name="T31" fmla="*/ 23 h 23"/>
                  <a:gd name="T32" fmla="*/ 63 w 73"/>
                  <a:gd name="T33" fmla="*/ 23 h 23"/>
                  <a:gd name="T34" fmla="*/ 58 w 73"/>
                  <a:gd name="T35" fmla="*/ 23 h 23"/>
                  <a:gd name="T36" fmla="*/ 49 w 73"/>
                  <a:gd name="T37" fmla="*/ 23 h 23"/>
                  <a:gd name="T38" fmla="*/ 54 w 73"/>
                  <a:gd name="T39" fmla="*/ 19 h 23"/>
                  <a:gd name="T40" fmla="*/ 51 w 73"/>
                  <a:gd name="T41" fmla="*/ 17 h 23"/>
                  <a:gd name="T42" fmla="*/ 46 w 73"/>
                  <a:gd name="T43" fmla="*/ 17 h 23"/>
                  <a:gd name="T44" fmla="*/ 44 w 73"/>
                  <a:gd name="T45" fmla="*/ 15 h 23"/>
                  <a:gd name="T46" fmla="*/ 43 w 73"/>
                  <a:gd name="T47" fmla="*/ 11 h 23"/>
                  <a:gd name="T48" fmla="*/ 39 w 73"/>
                  <a:gd name="T49" fmla="*/ 11 h 23"/>
                  <a:gd name="T50" fmla="*/ 33 w 73"/>
                  <a:gd name="T51" fmla="*/ 10 h 23"/>
                  <a:gd name="T52" fmla="*/ 31 w 73"/>
                  <a:gd name="T53" fmla="*/ 7 h 23"/>
                  <a:gd name="T54" fmla="*/ 22 w 73"/>
                  <a:gd name="T55" fmla="*/ 6 h 23"/>
                  <a:gd name="T56" fmla="*/ 20 w 73"/>
                  <a:gd name="T57" fmla="*/ 5 h 23"/>
                  <a:gd name="T58" fmla="*/ 22 w 73"/>
                  <a:gd name="T59" fmla="*/ 4 h 23"/>
                  <a:gd name="T60" fmla="*/ 15 w 73"/>
                  <a:gd name="T61" fmla="*/ 4 h 23"/>
                  <a:gd name="T62" fmla="*/ 10 w 73"/>
                  <a:gd name="T63" fmla="*/ 7 h 23"/>
                  <a:gd name="T64" fmla="*/ 8 w 73"/>
                  <a:gd name="T65" fmla="*/ 7 h 23"/>
                  <a:gd name="T66" fmla="*/ 6 w 73"/>
                  <a:gd name="T67" fmla="*/ 9 h 23"/>
                  <a:gd name="T68" fmla="*/ 4 w 73"/>
                  <a:gd name="T69" fmla="*/ 10 h 23"/>
                  <a:gd name="T70" fmla="*/ 0 w 73"/>
                  <a:gd name="T71" fmla="*/ 9 h 23"/>
                  <a:gd name="T72" fmla="*/ 4 w 73"/>
                  <a:gd name="T73" fmla="*/ 6 h 23"/>
                  <a:gd name="T74" fmla="*/ 5 w 73"/>
                  <a:gd name="T75" fmla="*/ 4 h 23"/>
                  <a:gd name="T76" fmla="*/ 9 w 73"/>
                  <a:gd name="T77" fmla="*/ 3 h 23"/>
                  <a:gd name="T78" fmla="*/ 13 w 73"/>
                  <a:gd name="T79" fmla="*/ 1 h 23"/>
                  <a:gd name="T80" fmla="*/ 17 w 73"/>
                  <a:gd name="T81" fmla="*/ 0 h 23"/>
                  <a:gd name="T82" fmla="*/ 19 w 7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46"/>
              <p:cNvSpPr>
                <a:spLocks/>
              </p:cNvSpPr>
              <p:nvPr/>
            </p:nvSpPr>
            <p:spPr bwMode="auto">
              <a:xfrm>
                <a:off x="2176463" y="5553075"/>
                <a:ext cx="38100" cy="25400"/>
              </a:xfrm>
              <a:custGeom>
                <a:avLst/>
                <a:gdLst>
                  <a:gd name="T0" fmla="*/ 1 w 24"/>
                  <a:gd name="T1" fmla="*/ 1 h 16"/>
                  <a:gd name="T2" fmla="*/ 2 w 24"/>
                  <a:gd name="T3" fmla="*/ 0 h 16"/>
                  <a:gd name="T4" fmla="*/ 7 w 24"/>
                  <a:gd name="T5" fmla="*/ 0 h 16"/>
                  <a:gd name="T6" fmla="*/ 10 w 24"/>
                  <a:gd name="T7" fmla="*/ 3 h 16"/>
                  <a:gd name="T8" fmla="*/ 13 w 24"/>
                  <a:gd name="T9" fmla="*/ 3 h 16"/>
                  <a:gd name="T10" fmla="*/ 14 w 24"/>
                  <a:gd name="T11" fmla="*/ 5 h 16"/>
                  <a:gd name="T12" fmla="*/ 18 w 24"/>
                  <a:gd name="T13" fmla="*/ 4 h 16"/>
                  <a:gd name="T14" fmla="*/ 17 w 24"/>
                  <a:gd name="T15" fmla="*/ 6 h 16"/>
                  <a:gd name="T16" fmla="*/ 20 w 24"/>
                  <a:gd name="T17" fmla="*/ 6 h 16"/>
                  <a:gd name="T18" fmla="*/ 24 w 24"/>
                  <a:gd name="T19" fmla="*/ 10 h 16"/>
                  <a:gd name="T20" fmla="*/ 21 w 24"/>
                  <a:gd name="T21" fmla="*/ 12 h 16"/>
                  <a:gd name="T22" fmla="*/ 18 w 24"/>
                  <a:gd name="T23" fmla="*/ 11 h 16"/>
                  <a:gd name="T24" fmla="*/ 14 w 24"/>
                  <a:gd name="T25" fmla="*/ 11 h 16"/>
                  <a:gd name="T26" fmla="*/ 13 w 24"/>
                  <a:gd name="T27" fmla="*/ 11 h 16"/>
                  <a:gd name="T28" fmla="*/ 12 w 24"/>
                  <a:gd name="T29" fmla="*/ 12 h 16"/>
                  <a:gd name="T30" fmla="*/ 8 w 24"/>
                  <a:gd name="T31" fmla="*/ 12 h 16"/>
                  <a:gd name="T32" fmla="*/ 8 w 24"/>
                  <a:gd name="T33" fmla="*/ 11 h 16"/>
                  <a:gd name="T34" fmla="*/ 6 w 24"/>
                  <a:gd name="T35" fmla="*/ 11 h 16"/>
                  <a:gd name="T36" fmla="*/ 3 w 24"/>
                  <a:gd name="T37" fmla="*/ 16 h 16"/>
                  <a:gd name="T38" fmla="*/ 1 w 24"/>
                  <a:gd name="T39" fmla="*/ 16 h 16"/>
                  <a:gd name="T40" fmla="*/ 1 w 24"/>
                  <a:gd name="T41" fmla="*/ 13 h 16"/>
                  <a:gd name="T42" fmla="*/ 1 w 24"/>
                  <a:gd name="T43" fmla="*/ 11 h 16"/>
                  <a:gd name="T44" fmla="*/ 0 w 24"/>
                  <a:gd name="T45" fmla="*/ 10 h 16"/>
                  <a:gd name="T46" fmla="*/ 1 w 24"/>
                  <a:gd name="T47" fmla="*/ 9 h 16"/>
                  <a:gd name="T48" fmla="*/ 1 w 24"/>
                  <a:gd name="T49" fmla="*/ 5 h 16"/>
                  <a:gd name="T50" fmla="*/ 1 w 24"/>
                  <a:gd name="T5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48"/>
              <p:cNvSpPr>
                <a:spLocks/>
              </p:cNvSpPr>
              <p:nvPr/>
            </p:nvSpPr>
            <p:spPr bwMode="auto">
              <a:xfrm>
                <a:off x="2078038" y="5753100"/>
                <a:ext cx="61913" cy="66675"/>
              </a:xfrm>
              <a:custGeom>
                <a:avLst/>
                <a:gdLst>
                  <a:gd name="T0" fmla="*/ 5 w 39"/>
                  <a:gd name="T1" fmla="*/ 32 h 42"/>
                  <a:gd name="T2" fmla="*/ 8 w 39"/>
                  <a:gd name="T3" fmla="*/ 28 h 42"/>
                  <a:gd name="T4" fmla="*/ 7 w 39"/>
                  <a:gd name="T5" fmla="*/ 24 h 42"/>
                  <a:gd name="T6" fmla="*/ 5 w 39"/>
                  <a:gd name="T7" fmla="*/ 28 h 42"/>
                  <a:gd name="T8" fmla="*/ 0 w 39"/>
                  <a:gd name="T9" fmla="*/ 24 h 42"/>
                  <a:gd name="T10" fmla="*/ 2 w 39"/>
                  <a:gd name="T11" fmla="*/ 23 h 42"/>
                  <a:gd name="T12" fmla="*/ 1 w 39"/>
                  <a:gd name="T13" fmla="*/ 17 h 42"/>
                  <a:gd name="T14" fmla="*/ 4 w 39"/>
                  <a:gd name="T15" fmla="*/ 15 h 42"/>
                  <a:gd name="T16" fmla="*/ 5 w 39"/>
                  <a:gd name="T17" fmla="*/ 12 h 42"/>
                  <a:gd name="T18" fmla="*/ 7 w 39"/>
                  <a:gd name="T19" fmla="*/ 7 h 42"/>
                  <a:gd name="T20" fmla="*/ 6 w 39"/>
                  <a:gd name="T21" fmla="*/ 5 h 42"/>
                  <a:gd name="T22" fmla="*/ 10 w 39"/>
                  <a:gd name="T23" fmla="*/ 3 h 42"/>
                  <a:gd name="T24" fmla="*/ 14 w 39"/>
                  <a:gd name="T25" fmla="*/ 0 h 42"/>
                  <a:gd name="T26" fmla="*/ 22 w 39"/>
                  <a:gd name="T27" fmla="*/ 5 h 42"/>
                  <a:gd name="T28" fmla="*/ 23 w 39"/>
                  <a:gd name="T29" fmla="*/ 5 h 42"/>
                  <a:gd name="T30" fmla="*/ 24 w 39"/>
                  <a:gd name="T31" fmla="*/ 7 h 42"/>
                  <a:gd name="T32" fmla="*/ 30 w 39"/>
                  <a:gd name="T33" fmla="*/ 8 h 42"/>
                  <a:gd name="T34" fmla="*/ 31 w 39"/>
                  <a:gd name="T35" fmla="*/ 7 h 42"/>
                  <a:gd name="T36" fmla="*/ 35 w 39"/>
                  <a:gd name="T37" fmla="*/ 9 h 42"/>
                  <a:gd name="T38" fmla="*/ 39 w 39"/>
                  <a:gd name="T39" fmla="*/ 11 h 42"/>
                  <a:gd name="T40" fmla="*/ 39 w 39"/>
                  <a:gd name="T41" fmla="*/ 15 h 42"/>
                  <a:gd name="T42" fmla="*/ 37 w 39"/>
                  <a:gd name="T43" fmla="*/ 20 h 42"/>
                  <a:gd name="T44" fmla="*/ 30 w 39"/>
                  <a:gd name="T45" fmla="*/ 26 h 42"/>
                  <a:gd name="T46" fmla="*/ 22 w 39"/>
                  <a:gd name="T47" fmla="*/ 30 h 42"/>
                  <a:gd name="T48" fmla="*/ 17 w 39"/>
                  <a:gd name="T49" fmla="*/ 35 h 42"/>
                  <a:gd name="T50" fmla="*/ 16 w 39"/>
                  <a:gd name="T51" fmla="*/ 40 h 42"/>
                  <a:gd name="T52" fmla="*/ 12 w 39"/>
                  <a:gd name="T53" fmla="*/ 42 h 42"/>
                  <a:gd name="T54" fmla="*/ 10 w 39"/>
                  <a:gd name="T55" fmla="*/ 40 h 42"/>
                  <a:gd name="T56" fmla="*/ 7 w 39"/>
                  <a:gd name="T57" fmla="*/ 38 h 42"/>
                  <a:gd name="T58" fmla="*/ 4 w 39"/>
                  <a:gd name="T59" fmla="*/ 40 h 42"/>
                  <a:gd name="T60" fmla="*/ 4 w 39"/>
                  <a:gd name="T61" fmla="*/ 36 h 42"/>
                  <a:gd name="T62" fmla="*/ 6 w 39"/>
                  <a:gd name="T63" fmla="*/ 35 h 42"/>
                  <a:gd name="T64" fmla="*/ 5 w 39"/>
                  <a:gd name="T6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54"/>
              <p:cNvSpPr>
                <a:spLocks/>
              </p:cNvSpPr>
              <p:nvPr/>
            </p:nvSpPr>
            <p:spPr bwMode="auto">
              <a:xfrm>
                <a:off x="2289175" y="6400800"/>
                <a:ext cx="36513" cy="19050"/>
              </a:xfrm>
              <a:custGeom>
                <a:avLst/>
                <a:gdLst>
                  <a:gd name="T0" fmla="*/ 0 w 23"/>
                  <a:gd name="T1" fmla="*/ 8 h 12"/>
                  <a:gd name="T2" fmla="*/ 8 w 23"/>
                  <a:gd name="T3" fmla="*/ 1 h 12"/>
                  <a:gd name="T4" fmla="*/ 14 w 23"/>
                  <a:gd name="T5" fmla="*/ 4 h 12"/>
                  <a:gd name="T6" fmla="*/ 18 w 23"/>
                  <a:gd name="T7" fmla="*/ 0 h 12"/>
                  <a:gd name="T8" fmla="*/ 23 w 23"/>
                  <a:gd name="T9" fmla="*/ 4 h 12"/>
                  <a:gd name="T10" fmla="*/ 22 w 23"/>
                  <a:gd name="T11" fmla="*/ 9 h 12"/>
                  <a:gd name="T12" fmla="*/ 12 w 23"/>
                  <a:gd name="T13" fmla="*/ 11 h 12"/>
                  <a:gd name="T14" fmla="*/ 10 w 23"/>
                  <a:gd name="T15" fmla="*/ 8 h 12"/>
                  <a:gd name="T16" fmla="*/ 3 w 23"/>
                  <a:gd name="T17" fmla="*/ 12 h 12"/>
                  <a:gd name="T18" fmla="*/ 0 w 23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61"/>
              <p:cNvSpPr>
                <a:spLocks/>
              </p:cNvSpPr>
              <p:nvPr/>
            </p:nvSpPr>
            <p:spPr bwMode="auto">
              <a:xfrm>
                <a:off x="2360613" y="5707063"/>
                <a:ext cx="30163" cy="39688"/>
              </a:xfrm>
              <a:custGeom>
                <a:avLst/>
                <a:gdLst>
                  <a:gd name="T0" fmla="*/ 13 w 19"/>
                  <a:gd name="T1" fmla="*/ 22 h 25"/>
                  <a:gd name="T2" fmla="*/ 10 w 19"/>
                  <a:gd name="T3" fmla="*/ 24 h 25"/>
                  <a:gd name="T4" fmla="*/ 7 w 19"/>
                  <a:gd name="T5" fmla="*/ 25 h 25"/>
                  <a:gd name="T6" fmla="*/ 7 w 19"/>
                  <a:gd name="T7" fmla="*/ 23 h 25"/>
                  <a:gd name="T8" fmla="*/ 4 w 19"/>
                  <a:gd name="T9" fmla="*/ 23 h 25"/>
                  <a:gd name="T10" fmla="*/ 3 w 19"/>
                  <a:gd name="T11" fmla="*/ 24 h 25"/>
                  <a:gd name="T12" fmla="*/ 0 w 19"/>
                  <a:gd name="T13" fmla="*/ 23 h 25"/>
                  <a:gd name="T14" fmla="*/ 2 w 19"/>
                  <a:gd name="T15" fmla="*/ 20 h 25"/>
                  <a:gd name="T16" fmla="*/ 2 w 19"/>
                  <a:gd name="T17" fmla="*/ 17 h 25"/>
                  <a:gd name="T18" fmla="*/ 3 w 19"/>
                  <a:gd name="T19" fmla="*/ 14 h 25"/>
                  <a:gd name="T20" fmla="*/ 1 w 19"/>
                  <a:gd name="T21" fmla="*/ 11 h 25"/>
                  <a:gd name="T22" fmla="*/ 1 w 19"/>
                  <a:gd name="T23" fmla="*/ 6 h 25"/>
                  <a:gd name="T24" fmla="*/ 3 w 19"/>
                  <a:gd name="T25" fmla="*/ 0 h 25"/>
                  <a:gd name="T26" fmla="*/ 6 w 19"/>
                  <a:gd name="T27" fmla="*/ 1 h 25"/>
                  <a:gd name="T28" fmla="*/ 10 w 19"/>
                  <a:gd name="T29" fmla="*/ 2 h 25"/>
                  <a:gd name="T30" fmla="*/ 18 w 19"/>
                  <a:gd name="T31" fmla="*/ 8 h 25"/>
                  <a:gd name="T32" fmla="*/ 19 w 19"/>
                  <a:gd name="T33" fmla="*/ 11 h 25"/>
                  <a:gd name="T34" fmla="*/ 15 w 19"/>
                  <a:gd name="T35" fmla="*/ 17 h 25"/>
                  <a:gd name="T36" fmla="*/ 13 w 19"/>
                  <a:gd name="T37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68"/>
              <p:cNvSpPr>
                <a:spLocks/>
              </p:cNvSpPr>
              <p:nvPr/>
            </p:nvSpPr>
            <p:spPr bwMode="auto">
              <a:xfrm>
                <a:off x="1958975" y="5576888"/>
                <a:ext cx="42863" cy="46038"/>
              </a:xfrm>
              <a:custGeom>
                <a:avLst/>
                <a:gdLst>
                  <a:gd name="T0" fmla="*/ 15 w 27"/>
                  <a:gd name="T1" fmla="*/ 29 h 29"/>
                  <a:gd name="T2" fmla="*/ 11 w 27"/>
                  <a:gd name="T3" fmla="*/ 27 h 29"/>
                  <a:gd name="T4" fmla="*/ 6 w 27"/>
                  <a:gd name="T5" fmla="*/ 27 h 29"/>
                  <a:gd name="T6" fmla="*/ 4 w 27"/>
                  <a:gd name="T7" fmla="*/ 25 h 29"/>
                  <a:gd name="T8" fmla="*/ 0 w 27"/>
                  <a:gd name="T9" fmla="*/ 23 h 29"/>
                  <a:gd name="T10" fmla="*/ 0 w 27"/>
                  <a:gd name="T11" fmla="*/ 20 h 29"/>
                  <a:gd name="T12" fmla="*/ 1 w 27"/>
                  <a:gd name="T13" fmla="*/ 19 h 29"/>
                  <a:gd name="T14" fmla="*/ 0 w 27"/>
                  <a:gd name="T15" fmla="*/ 18 h 29"/>
                  <a:gd name="T16" fmla="*/ 4 w 27"/>
                  <a:gd name="T17" fmla="*/ 12 h 29"/>
                  <a:gd name="T18" fmla="*/ 12 w 27"/>
                  <a:gd name="T19" fmla="*/ 12 h 29"/>
                  <a:gd name="T20" fmla="*/ 12 w 27"/>
                  <a:gd name="T21" fmla="*/ 9 h 29"/>
                  <a:gd name="T22" fmla="*/ 11 w 27"/>
                  <a:gd name="T23" fmla="*/ 9 h 29"/>
                  <a:gd name="T24" fmla="*/ 10 w 27"/>
                  <a:gd name="T25" fmla="*/ 8 h 29"/>
                  <a:gd name="T26" fmla="*/ 7 w 27"/>
                  <a:gd name="T27" fmla="*/ 6 h 29"/>
                  <a:gd name="T28" fmla="*/ 5 w 27"/>
                  <a:gd name="T29" fmla="*/ 3 h 29"/>
                  <a:gd name="T30" fmla="*/ 9 w 27"/>
                  <a:gd name="T31" fmla="*/ 3 h 29"/>
                  <a:gd name="T32" fmla="*/ 9 w 27"/>
                  <a:gd name="T33" fmla="*/ 0 h 29"/>
                  <a:gd name="T34" fmla="*/ 15 w 27"/>
                  <a:gd name="T35" fmla="*/ 0 h 29"/>
                  <a:gd name="T36" fmla="*/ 21 w 27"/>
                  <a:gd name="T37" fmla="*/ 0 h 29"/>
                  <a:gd name="T38" fmla="*/ 21 w 27"/>
                  <a:gd name="T39" fmla="*/ 6 h 29"/>
                  <a:gd name="T40" fmla="*/ 21 w 27"/>
                  <a:gd name="T41" fmla="*/ 13 h 29"/>
                  <a:gd name="T42" fmla="*/ 22 w 27"/>
                  <a:gd name="T43" fmla="*/ 13 h 29"/>
                  <a:gd name="T44" fmla="*/ 24 w 27"/>
                  <a:gd name="T45" fmla="*/ 14 h 29"/>
                  <a:gd name="T46" fmla="*/ 25 w 27"/>
                  <a:gd name="T47" fmla="*/ 13 h 29"/>
                  <a:gd name="T48" fmla="*/ 27 w 27"/>
                  <a:gd name="T49" fmla="*/ 14 h 29"/>
                  <a:gd name="T50" fmla="*/ 24 w 27"/>
                  <a:gd name="T51" fmla="*/ 17 h 29"/>
                  <a:gd name="T52" fmla="*/ 21 w 27"/>
                  <a:gd name="T53" fmla="*/ 19 h 29"/>
                  <a:gd name="T54" fmla="*/ 21 w 27"/>
                  <a:gd name="T55" fmla="*/ 20 h 29"/>
                  <a:gd name="T56" fmla="*/ 21 w 27"/>
                  <a:gd name="T57" fmla="*/ 21 h 29"/>
                  <a:gd name="T58" fmla="*/ 19 w 27"/>
                  <a:gd name="T59" fmla="*/ 24 h 29"/>
                  <a:gd name="T60" fmla="*/ 18 w 27"/>
                  <a:gd name="T61" fmla="*/ 24 h 29"/>
                  <a:gd name="T62" fmla="*/ 18 w 27"/>
                  <a:gd name="T63" fmla="*/ 25 h 29"/>
                  <a:gd name="T64" fmla="*/ 17 w 27"/>
                  <a:gd name="T65" fmla="*/ 25 h 29"/>
                  <a:gd name="T66" fmla="*/ 15 w 27"/>
                  <a:gd name="T67" fmla="*/ 27 h 29"/>
                  <a:gd name="T68" fmla="*/ 15 w 27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70"/>
              <p:cNvSpPr>
                <a:spLocks/>
              </p:cNvSpPr>
              <p:nvPr/>
            </p:nvSpPr>
            <p:spPr bwMode="auto">
              <a:xfrm>
                <a:off x="2287588" y="5680075"/>
                <a:ext cx="50800" cy="74613"/>
              </a:xfrm>
              <a:custGeom>
                <a:avLst/>
                <a:gdLst>
                  <a:gd name="T0" fmla="*/ 11 w 32"/>
                  <a:gd name="T1" fmla="*/ 0 h 47"/>
                  <a:gd name="T2" fmla="*/ 15 w 32"/>
                  <a:gd name="T3" fmla="*/ 2 h 47"/>
                  <a:gd name="T4" fmla="*/ 19 w 32"/>
                  <a:gd name="T5" fmla="*/ 6 h 47"/>
                  <a:gd name="T6" fmla="*/ 19 w 32"/>
                  <a:gd name="T7" fmla="*/ 10 h 47"/>
                  <a:gd name="T8" fmla="*/ 23 w 32"/>
                  <a:gd name="T9" fmla="*/ 10 h 47"/>
                  <a:gd name="T10" fmla="*/ 26 w 32"/>
                  <a:gd name="T11" fmla="*/ 13 h 47"/>
                  <a:gd name="T12" fmla="*/ 29 w 32"/>
                  <a:gd name="T13" fmla="*/ 16 h 47"/>
                  <a:gd name="T14" fmla="*/ 27 w 32"/>
                  <a:gd name="T15" fmla="*/ 22 h 47"/>
                  <a:gd name="T16" fmla="*/ 23 w 32"/>
                  <a:gd name="T17" fmla="*/ 24 h 47"/>
                  <a:gd name="T18" fmla="*/ 24 w 32"/>
                  <a:gd name="T19" fmla="*/ 25 h 47"/>
                  <a:gd name="T20" fmla="*/ 23 w 32"/>
                  <a:gd name="T21" fmla="*/ 29 h 47"/>
                  <a:gd name="T22" fmla="*/ 25 w 32"/>
                  <a:gd name="T23" fmla="*/ 34 h 47"/>
                  <a:gd name="T24" fmla="*/ 27 w 32"/>
                  <a:gd name="T25" fmla="*/ 34 h 47"/>
                  <a:gd name="T26" fmla="*/ 29 w 32"/>
                  <a:gd name="T27" fmla="*/ 37 h 47"/>
                  <a:gd name="T28" fmla="*/ 32 w 32"/>
                  <a:gd name="T29" fmla="*/ 43 h 47"/>
                  <a:gd name="T30" fmla="*/ 31 w 32"/>
                  <a:gd name="T31" fmla="*/ 43 h 47"/>
                  <a:gd name="T32" fmla="*/ 27 w 32"/>
                  <a:gd name="T33" fmla="*/ 42 h 47"/>
                  <a:gd name="T34" fmla="*/ 25 w 32"/>
                  <a:gd name="T35" fmla="*/ 45 h 47"/>
                  <a:gd name="T36" fmla="*/ 21 w 32"/>
                  <a:gd name="T37" fmla="*/ 46 h 47"/>
                  <a:gd name="T38" fmla="*/ 20 w 32"/>
                  <a:gd name="T39" fmla="*/ 46 h 47"/>
                  <a:gd name="T40" fmla="*/ 19 w 32"/>
                  <a:gd name="T41" fmla="*/ 47 h 47"/>
                  <a:gd name="T42" fmla="*/ 15 w 32"/>
                  <a:gd name="T43" fmla="*/ 47 h 47"/>
                  <a:gd name="T44" fmla="*/ 12 w 32"/>
                  <a:gd name="T45" fmla="*/ 43 h 47"/>
                  <a:gd name="T46" fmla="*/ 11 w 32"/>
                  <a:gd name="T47" fmla="*/ 41 h 47"/>
                  <a:gd name="T48" fmla="*/ 9 w 32"/>
                  <a:gd name="T49" fmla="*/ 37 h 47"/>
                  <a:gd name="T50" fmla="*/ 11 w 32"/>
                  <a:gd name="T51" fmla="*/ 31 h 47"/>
                  <a:gd name="T52" fmla="*/ 12 w 32"/>
                  <a:gd name="T53" fmla="*/ 29 h 47"/>
                  <a:gd name="T54" fmla="*/ 11 w 32"/>
                  <a:gd name="T55" fmla="*/ 26 h 47"/>
                  <a:gd name="T56" fmla="*/ 8 w 32"/>
                  <a:gd name="T57" fmla="*/ 25 h 47"/>
                  <a:gd name="T58" fmla="*/ 9 w 32"/>
                  <a:gd name="T59" fmla="*/ 22 h 47"/>
                  <a:gd name="T60" fmla="*/ 8 w 32"/>
                  <a:gd name="T61" fmla="*/ 20 h 47"/>
                  <a:gd name="T62" fmla="*/ 4 w 32"/>
                  <a:gd name="T63" fmla="*/ 20 h 47"/>
                  <a:gd name="T64" fmla="*/ 0 w 32"/>
                  <a:gd name="T65" fmla="*/ 16 h 47"/>
                  <a:gd name="T66" fmla="*/ 2 w 32"/>
                  <a:gd name="T67" fmla="*/ 14 h 47"/>
                  <a:gd name="T68" fmla="*/ 1 w 32"/>
                  <a:gd name="T69" fmla="*/ 11 h 47"/>
                  <a:gd name="T70" fmla="*/ 6 w 32"/>
                  <a:gd name="T71" fmla="*/ 10 h 47"/>
                  <a:gd name="T72" fmla="*/ 7 w 32"/>
                  <a:gd name="T73" fmla="*/ 8 h 47"/>
                  <a:gd name="T74" fmla="*/ 4 w 32"/>
                  <a:gd name="T75" fmla="*/ 6 h 47"/>
                  <a:gd name="T76" fmla="*/ 6 w 32"/>
                  <a:gd name="T77" fmla="*/ 3 h 47"/>
                  <a:gd name="T78" fmla="*/ 11 w 32"/>
                  <a:gd name="T7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71"/>
              <p:cNvSpPr>
                <a:spLocks/>
              </p:cNvSpPr>
              <p:nvPr/>
            </p:nvSpPr>
            <p:spPr bwMode="auto">
              <a:xfrm>
                <a:off x="1989138" y="5597525"/>
                <a:ext cx="66675" cy="31750"/>
              </a:xfrm>
              <a:custGeom>
                <a:avLst/>
                <a:gdLst>
                  <a:gd name="T0" fmla="*/ 14 w 42"/>
                  <a:gd name="T1" fmla="*/ 20 h 20"/>
                  <a:gd name="T2" fmla="*/ 13 w 42"/>
                  <a:gd name="T3" fmla="*/ 18 h 20"/>
                  <a:gd name="T4" fmla="*/ 11 w 42"/>
                  <a:gd name="T5" fmla="*/ 18 h 20"/>
                  <a:gd name="T6" fmla="*/ 11 w 42"/>
                  <a:gd name="T7" fmla="*/ 14 h 20"/>
                  <a:gd name="T8" fmla="*/ 10 w 42"/>
                  <a:gd name="T9" fmla="*/ 14 h 20"/>
                  <a:gd name="T10" fmla="*/ 9 w 42"/>
                  <a:gd name="T11" fmla="*/ 13 h 20"/>
                  <a:gd name="T12" fmla="*/ 6 w 42"/>
                  <a:gd name="T13" fmla="*/ 14 h 20"/>
                  <a:gd name="T14" fmla="*/ 5 w 42"/>
                  <a:gd name="T15" fmla="*/ 13 h 20"/>
                  <a:gd name="T16" fmla="*/ 4 w 42"/>
                  <a:gd name="T17" fmla="*/ 12 h 20"/>
                  <a:gd name="T18" fmla="*/ 3 w 42"/>
                  <a:gd name="T19" fmla="*/ 11 h 20"/>
                  <a:gd name="T20" fmla="*/ 0 w 42"/>
                  <a:gd name="T21" fmla="*/ 11 h 20"/>
                  <a:gd name="T22" fmla="*/ 2 w 42"/>
                  <a:gd name="T23" fmla="*/ 8 h 20"/>
                  <a:gd name="T24" fmla="*/ 2 w 42"/>
                  <a:gd name="T25" fmla="*/ 7 h 20"/>
                  <a:gd name="T26" fmla="*/ 2 w 42"/>
                  <a:gd name="T27" fmla="*/ 6 h 20"/>
                  <a:gd name="T28" fmla="*/ 5 w 42"/>
                  <a:gd name="T29" fmla="*/ 4 h 20"/>
                  <a:gd name="T30" fmla="*/ 8 w 42"/>
                  <a:gd name="T31" fmla="*/ 1 h 20"/>
                  <a:gd name="T32" fmla="*/ 9 w 42"/>
                  <a:gd name="T33" fmla="*/ 1 h 20"/>
                  <a:gd name="T34" fmla="*/ 10 w 42"/>
                  <a:gd name="T35" fmla="*/ 0 h 20"/>
                  <a:gd name="T36" fmla="*/ 13 w 42"/>
                  <a:gd name="T37" fmla="*/ 0 h 20"/>
                  <a:gd name="T38" fmla="*/ 13 w 42"/>
                  <a:gd name="T39" fmla="*/ 1 h 20"/>
                  <a:gd name="T40" fmla="*/ 14 w 42"/>
                  <a:gd name="T41" fmla="*/ 1 h 20"/>
                  <a:gd name="T42" fmla="*/ 17 w 42"/>
                  <a:gd name="T43" fmla="*/ 1 h 20"/>
                  <a:gd name="T44" fmla="*/ 20 w 42"/>
                  <a:gd name="T45" fmla="*/ 1 h 20"/>
                  <a:gd name="T46" fmla="*/ 22 w 42"/>
                  <a:gd name="T47" fmla="*/ 0 h 20"/>
                  <a:gd name="T48" fmla="*/ 23 w 42"/>
                  <a:gd name="T49" fmla="*/ 0 h 20"/>
                  <a:gd name="T50" fmla="*/ 25 w 42"/>
                  <a:gd name="T51" fmla="*/ 0 h 20"/>
                  <a:gd name="T52" fmla="*/ 27 w 42"/>
                  <a:gd name="T53" fmla="*/ 0 h 20"/>
                  <a:gd name="T54" fmla="*/ 28 w 42"/>
                  <a:gd name="T55" fmla="*/ 0 h 20"/>
                  <a:gd name="T56" fmla="*/ 29 w 42"/>
                  <a:gd name="T57" fmla="*/ 0 h 20"/>
                  <a:gd name="T58" fmla="*/ 33 w 42"/>
                  <a:gd name="T59" fmla="*/ 0 h 20"/>
                  <a:gd name="T60" fmla="*/ 34 w 42"/>
                  <a:gd name="T61" fmla="*/ 1 h 20"/>
                  <a:gd name="T62" fmla="*/ 35 w 42"/>
                  <a:gd name="T63" fmla="*/ 2 h 20"/>
                  <a:gd name="T64" fmla="*/ 38 w 42"/>
                  <a:gd name="T65" fmla="*/ 4 h 20"/>
                  <a:gd name="T66" fmla="*/ 40 w 42"/>
                  <a:gd name="T67" fmla="*/ 5 h 20"/>
                  <a:gd name="T68" fmla="*/ 42 w 42"/>
                  <a:gd name="T69" fmla="*/ 6 h 20"/>
                  <a:gd name="T70" fmla="*/ 39 w 42"/>
                  <a:gd name="T71" fmla="*/ 6 h 20"/>
                  <a:gd name="T72" fmla="*/ 39 w 42"/>
                  <a:gd name="T73" fmla="*/ 7 h 20"/>
                  <a:gd name="T74" fmla="*/ 37 w 42"/>
                  <a:gd name="T75" fmla="*/ 8 h 20"/>
                  <a:gd name="T76" fmla="*/ 34 w 42"/>
                  <a:gd name="T77" fmla="*/ 8 h 20"/>
                  <a:gd name="T78" fmla="*/ 33 w 42"/>
                  <a:gd name="T79" fmla="*/ 10 h 20"/>
                  <a:gd name="T80" fmla="*/ 32 w 42"/>
                  <a:gd name="T81" fmla="*/ 8 h 20"/>
                  <a:gd name="T82" fmla="*/ 31 w 42"/>
                  <a:gd name="T83" fmla="*/ 7 h 20"/>
                  <a:gd name="T84" fmla="*/ 31 w 42"/>
                  <a:gd name="T85" fmla="*/ 8 h 20"/>
                  <a:gd name="T86" fmla="*/ 29 w 42"/>
                  <a:gd name="T87" fmla="*/ 10 h 20"/>
                  <a:gd name="T88" fmla="*/ 28 w 42"/>
                  <a:gd name="T89" fmla="*/ 10 h 20"/>
                  <a:gd name="T90" fmla="*/ 28 w 42"/>
                  <a:gd name="T91" fmla="*/ 11 h 20"/>
                  <a:gd name="T92" fmla="*/ 26 w 42"/>
                  <a:gd name="T93" fmla="*/ 13 h 20"/>
                  <a:gd name="T94" fmla="*/ 25 w 42"/>
                  <a:gd name="T95" fmla="*/ 13 h 20"/>
                  <a:gd name="T96" fmla="*/ 25 w 42"/>
                  <a:gd name="T97" fmla="*/ 14 h 20"/>
                  <a:gd name="T98" fmla="*/ 22 w 42"/>
                  <a:gd name="T99" fmla="*/ 13 h 20"/>
                  <a:gd name="T100" fmla="*/ 21 w 42"/>
                  <a:gd name="T101" fmla="*/ 14 h 20"/>
                  <a:gd name="T102" fmla="*/ 20 w 42"/>
                  <a:gd name="T103" fmla="*/ 14 h 20"/>
                  <a:gd name="T104" fmla="*/ 17 w 42"/>
                  <a:gd name="T105" fmla="*/ 14 h 20"/>
                  <a:gd name="T106" fmla="*/ 17 w 42"/>
                  <a:gd name="T107" fmla="*/ 18 h 20"/>
                  <a:gd name="T108" fmla="*/ 17 w 42"/>
                  <a:gd name="T109" fmla="*/ 18 h 20"/>
                  <a:gd name="T110" fmla="*/ 16 w 42"/>
                  <a:gd name="T111" fmla="*/ 20 h 20"/>
                  <a:gd name="T112" fmla="*/ 14 w 42"/>
                  <a:gd name="T1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73"/>
              <p:cNvSpPr>
                <a:spLocks/>
              </p:cNvSpPr>
              <p:nvPr/>
            </p:nvSpPr>
            <p:spPr bwMode="auto">
              <a:xfrm>
                <a:off x="2149475" y="5553075"/>
                <a:ext cx="28575" cy="20638"/>
              </a:xfrm>
              <a:custGeom>
                <a:avLst/>
                <a:gdLst>
                  <a:gd name="T0" fmla="*/ 8 w 18"/>
                  <a:gd name="T1" fmla="*/ 0 h 13"/>
                  <a:gd name="T2" fmla="*/ 12 w 18"/>
                  <a:gd name="T3" fmla="*/ 0 h 13"/>
                  <a:gd name="T4" fmla="*/ 18 w 18"/>
                  <a:gd name="T5" fmla="*/ 1 h 13"/>
                  <a:gd name="T6" fmla="*/ 18 w 18"/>
                  <a:gd name="T7" fmla="*/ 5 h 13"/>
                  <a:gd name="T8" fmla="*/ 18 w 18"/>
                  <a:gd name="T9" fmla="*/ 9 h 13"/>
                  <a:gd name="T10" fmla="*/ 17 w 18"/>
                  <a:gd name="T11" fmla="*/ 10 h 13"/>
                  <a:gd name="T12" fmla="*/ 18 w 18"/>
                  <a:gd name="T13" fmla="*/ 11 h 13"/>
                  <a:gd name="T14" fmla="*/ 18 w 18"/>
                  <a:gd name="T15" fmla="*/ 13 h 13"/>
                  <a:gd name="T16" fmla="*/ 13 w 18"/>
                  <a:gd name="T17" fmla="*/ 12 h 13"/>
                  <a:gd name="T18" fmla="*/ 11 w 18"/>
                  <a:gd name="T19" fmla="*/ 12 h 13"/>
                  <a:gd name="T20" fmla="*/ 6 w 18"/>
                  <a:gd name="T21" fmla="*/ 12 h 13"/>
                  <a:gd name="T22" fmla="*/ 3 w 18"/>
                  <a:gd name="T23" fmla="*/ 13 h 13"/>
                  <a:gd name="T24" fmla="*/ 0 w 18"/>
                  <a:gd name="T25" fmla="*/ 11 h 13"/>
                  <a:gd name="T26" fmla="*/ 0 w 18"/>
                  <a:gd name="T27" fmla="*/ 9 h 13"/>
                  <a:gd name="T28" fmla="*/ 6 w 18"/>
                  <a:gd name="T29" fmla="*/ 10 h 13"/>
                  <a:gd name="T30" fmla="*/ 11 w 18"/>
                  <a:gd name="T31" fmla="*/ 11 h 13"/>
                  <a:gd name="T32" fmla="*/ 13 w 18"/>
                  <a:gd name="T33" fmla="*/ 9 h 13"/>
                  <a:gd name="T34" fmla="*/ 11 w 18"/>
                  <a:gd name="T35" fmla="*/ 6 h 13"/>
                  <a:gd name="T36" fmla="*/ 11 w 18"/>
                  <a:gd name="T37" fmla="*/ 3 h 13"/>
                  <a:gd name="T38" fmla="*/ 6 w 18"/>
                  <a:gd name="T39" fmla="*/ 3 h 13"/>
                  <a:gd name="T40" fmla="*/ 8 w 18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83"/>
              <p:cNvSpPr>
                <a:spLocks/>
              </p:cNvSpPr>
              <p:nvPr/>
            </p:nvSpPr>
            <p:spPr bwMode="auto">
              <a:xfrm>
                <a:off x="2106613" y="5568950"/>
                <a:ext cx="23813" cy="9525"/>
              </a:xfrm>
              <a:custGeom>
                <a:avLst/>
                <a:gdLst>
                  <a:gd name="T0" fmla="*/ 5 w 15"/>
                  <a:gd name="T1" fmla="*/ 0 h 6"/>
                  <a:gd name="T2" fmla="*/ 10 w 15"/>
                  <a:gd name="T3" fmla="*/ 1 h 6"/>
                  <a:gd name="T4" fmla="*/ 13 w 15"/>
                  <a:gd name="T5" fmla="*/ 2 h 6"/>
                  <a:gd name="T6" fmla="*/ 15 w 15"/>
                  <a:gd name="T7" fmla="*/ 5 h 6"/>
                  <a:gd name="T8" fmla="*/ 10 w 15"/>
                  <a:gd name="T9" fmla="*/ 5 h 6"/>
                  <a:gd name="T10" fmla="*/ 7 w 15"/>
                  <a:gd name="T11" fmla="*/ 6 h 6"/>
                  <a:gd name="T12" fmla="*/ 4 w 15"/>
                  <a:gd name="T13" fmla="*/ 5 h 6"/>
                  <a:gd name="T14" fmla="*/ 0 w 15"/>
                  <a:gd name="T15" fmla="*/ 2 h 6"/>
                  <a:gd name="T16" fmla="*/ 1 w 15"/>
                  <a:gd name="T17" fmla="*/ 0 h 6"/>
                  <a:gd name="T18" fmla="*/ 4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120"/>
              <p:cNvSpPr>
                <a:spLocks/>
              </p:cNvSpPr>
              <p:nvPr/>
            </p:nvSpPr>
            <p:spPr bwMode="auto">
              <a:xfrm>
                <a:off x="2006600" y="5607050"/>
                <a:ext cx="49213" cy="47625"/>
              </a:xfrm>
              <a:custGeom>
                <a:avLst/>
                <a:gdLst>
                  <a:gd name="T0" fmla="*/ 14 w 31"/>
                  <a:gd name="T1" fmla="*/ 28 h 30"/>
                  <a:gd name="T2" fmla="*/ 11 w 31"/>
                  <a:gd name="T3" fmla="*/ 25 h 30"/>
                  <a:gd name="T4" fmla="*/ 9 w 31"/>
                  <a:gd name="T5" fmla="*/ 23 h 30"/>
                  <a:gd name="T6" fmla="*/ 6 w 31"/>
                  <a:gd name="T7" fmla="*/ 20 h 30"/>
                  <a:gd name="T8" fmla="*/ 4 w 31"/>
                  <a:gd name="T9" fmla="*/ 18 h 30"/>
                  <a:gd name="T10" fmla="*/ 0 w 31"/>
                  <a:gd name="T11" fmla="*/ 14 h 30"/>
                  <a:gd name="T12" fmla="*/ 2 w 31"/>
                  <a:gd name="T13" fmla="*/ 13 h 30"/>
                  <a:gd name="T14" fmla="*/ 3 w 31"/>
                  <a:gd name="T15" fmla="*/ 14 h 30"/>
                  <a:gd name="T16" fmla="*/ 3 w 31"/>
                  <a:gd name="T17" fmla="*/ 14 h 30"/>
                  <a:gd name="T18" fmla="*/ 5 w 31"/>
                  <a:gd name="T19" fmla="*/ 14 h 30"/>
                  <a:gd name="T20" fmla="*/ 6 w 31"/>
                  <a:gd name="T21" fmla="*/ 12 h 30"/>
                  <a:gd name="T22" fmla="*/ 6 w 31"/>
                  <a:gd name="T23" fmla="*/ 12 h 30"/>
                  <a:gd name="T24" fmla="*/ 6 w 31"/>
                  <a:gd name="T25" fmla="*/ 8 h 30"/>
                  <a:gd name="T26" fmla="*/ 9 w 31"/>
                  <a:gd name="T27" fmla="*/ 8 h 30"/>
                  <a:gd name="T28" fmla="*/ 10 w 31"/>
                  <a:gd name="T29" fmla="*/ 8 h 30"/>
                  <a:gd name="T30" fmla="*/ 11 w 31"/>
                  <a:gd name="T31" fmla="*/ 7 h 30"/>
                  <a:gd name="T32" fmla="*/ 14 w 31"/>
                  <a:gd name="T33" fmla="*/ 8 h 30"/>
                  <a:gd name="T34" fmla="*/ 14 w 31"/>
                  <a:gd name="T35" fmla="*/ 7 h 30"/>
                  <a:gd name="T36" fmla="*/ 15 w 31"/>
                  <a:gd name="T37" fmla="*/ 7 h 30"/>
                  <a:gd name="T38" fmla="*/ 17 w 31"/>
                  <a:gd name="T39" fmla="*/ 5 h 30"/>
                  <a:gd name="T40" fmla="*/ 17 w 31"/>
                  <a:gd name="T41" fmla="*/ 4 h 30"/>
                  <a:gd name="T42" fmla="*/ 18 w 31"/>
                  <a:gd name="T43" fmla="*/ 4 h 30"/>
                  <a:gd name="T44" fmla="*/ 20 w 31"/>
                  <a:gd name="T45" fmla="*/ 2 h 30"/>
                  <a:gd name="T46" fmla="*/ 20 w 31"/>
                  <a:gd name="T47" fmla="*/ 1 h 30"/>
                  <a:gd name="T48" fmla="*/ 21 w 31"/>
                  <a:gd name="T49" fmla="*/ 2 h 30"/>
                  <a:gd name="T50" fmla="*/ 22 w 31"/>
                  <a:gd name="T51" fmla="*/ 4 h 30"/>
                  <a:gd name="T52" fmla="*/ 23 w 31"/>
                  <a:gd name="T53" fmla="*/ 2 h 30"/>
                  <a:gd name="T54" fmla="*/ 26 w 31"/>
                  <a:gd name="T55" fmla="*/ 2 h 30"/>
                  <a:gd name="T56" fmla="*/ 28 w 31"/>
                  <a:gd name="T57" fmla="*/ 1 h 30"/>
                  <a:gd name="T58" fmla="*/ 28 w 31"/>
                  <a:gd name="T59" fmla="*/ 0 h 30"/>
                  <a:gd name="T60" fmla="*/ 31 w 31"/>
                  <a:gd name="T61" fmla="*/ 0 h 30"/>
                  <a:gd name="T62" fmla="*/ 31 w 31"/>
                  <a:gd name="T63" fmla="*/ 1 h 30"/>
                  <a:gd name="T64" fmla="*/ 31 w 31"/>
                  <a:gd name="T65" fmla="*/ 2 h 30"/>
                  <a:gd name="T66" fmla="*/ 31 w 31"/>
                  <a:gd name="T67" fmla="*/ 5 h 30"/>
                  <a:gd name="T68" fmla="*/ 29 w 31"/>
                  <a:gd name="T69" fmla="*/ 7 h 30"/>
                  <a:gd name="T70" fmla="*/ 28 w 31"/>
                  <a:gd name="T71" fmla="*/ 11 h 30"/>
                  <a:gd name="T72" fmla="*/ 28 w 31"/>
                  <a:gd name="T73" fmla="*/ 13 h 30"/>
                  <a:gd name="T74" fmla="*/ 28 w 31"/>
                  <a:gd name="T75" fmla="*/ 16 h 30"/>
                  <a:gd name="T76" fmla="*/ 29 w 31"/>
                  <a:gd name="T77" fmla="*/ 18 h 30"/>
                  <a:gd name="T78" fmla="*/ 28 w 31"/>
                  <a:gd name="T79" fmla="*/ 19 h 30"/>
                  <a:gd name="T80" fmla="*/ 27 w 31"/>
                  <a:gd name="T81" fmla="*/ 22 h 30"/>
                  <a:gd name="T82" fmla="*/ 28 w 31"/>
                  <a:gd name="T83" fmla="*/ 24 h 30"/>
                  <a:gd name="T84" fmla="*/ 26 w 31"/>
                  <a:gd name="T85" fmla="*/ 25 h 30"/>
                  <a:gd name="T86" fmla="*/ 27 w 31"/>
                  <a:gd name="T87" fmla="*/ 27 h 30"/>
                  <a:gd name="T88" fmla="*/ 28 w 31"/>
                  <a:gd name="T89" fmla="*/ 28 h 30"/>
                  <a:gd name="T90" fmla="*/ 26 w 31"/>
                  <a:gd name="T91" fmla="*/ 30 h 30"/>
                  <a:gd name="T92" fmla="*/ 24 w 31"/>
                  <a:gd name="T93" fmla="*/ 29 h 30"/>
                  <a:gd name="T94" fmla="*/ 23 w 31"/>
                  <a:gd name="T95" fmla="*/ 28 h 30"/>
                  <a:gd name="T96" fmla="*/ 21 w 31"/>
                  <a:gd name="T97" fmla="*/ 28 h 30"/>
                  <a:gd name="T98" fmla="*/ 20 w 31"/>
                  <a:gd name="T99" fmla="*/ 28 h 30"/>
                  <a:gd name="T100" fmla="*/ 15 w 31"/>
                  <a:gd name="T101" fmla="*/ 27 h 30"/>
                  <a:gd name="T102" fmla="*/ 14 w 31"/>
                  <a:gd name="T103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26"/>
              <p:cNvSpPr>
                <a:spLocks/>
              </p:cNvSpPr>
              <p:nvPr/>
            </p:nvSpPr>
            <p:spPr bwMode="auto">
              <a:xfrm>
                <a:off x="2057400" y="5665788"/>
                <a:ext cx="60325" cy="25400"/>
              </a:xfrm>
              <a:custGeom>
                <a:avLst/>
                <a:gdLst>
                  <a:gd name="T0" fmla="*/ 35 w 38"/>
                  <a:gd name="T1" fmla="*/ 16 h 16"/>
                  <a:gd name="T2" fmla="*/ 32 w 38"/>
                  <a:gd name="T3" fmla="*/ 15 h 16"/>
                  <a:gd name="T4" fmla="*/ 31 w 38"/>
                  <a:gd name="T5" fmla="*/ 11 h 16"/>
                  <a:gd name="T6" fmla="*/ 32 w 38"/>
                  <a:gd name="T7" fmla="*/ 9 h 16"/>
                  <a:gd name="T8" fmla="*/ 31 w 38"/>
                  <a:gd name="T9" fmla="*/ 9 h 16"/>
                  <a:gd name="T10" fmla="*/ 30 w 38"/>
                  <a:gd name="T11" fmla="*/ 6 h 16"/>
                  <a:gd name="T12" fmla="*/ 26 w 38"/>
                  <a:gd name="T13" fmla="*/ 4 h 16"/>
                  <a:gd name="T14" fmla="*/ 23 w 38"/>
                  <a:gd name="T15" fmla="*/ 5 h 16"/>
                  <a:gd name="T16" fmla="*/ 21 w 38"/>
                  <a:gd name="T17" fmla="*/ 8 h 16"/>
                  <a:gd name="T18" fmla="*/ 19 w 38"/>
                  <a:gd name="T19" fmla="*/ 9 h 16"/>
                  <a:gd name="T20" fmla="*/ 18 w 38"/>
                  <a:gd name="T21" fmla="*/ 9 h 16"/>
                  <a:gd name="T22" fmla="*/ 17 w 38"/>
                  <a:gd name="T23" fmla="*/ 10 h 16"/>
                  <a:gd name="T24" fmla="*/ 20 w 38"/>
                  <a:gd name="T25" fmla="*/ 14 h 16"/>
                  <a:gd name="T26" fmla="*/ 18 w 38"/>
                  <a:gd name="T27" fmla="*/ 15 h 16"/>
                  <a:gd name="T28" fmla="*/ 18 w 38"/>
                  <a:gd name="T29" fmla="*/ 16 h 16"/>
                  <a:gd name="T30" fmla="*/ 14 w 38"/>
                  <a:gd name="T31" fmla="*/ 16 h 16"/>
                  <a:gd name="T32" fmla="*/ 13 w 38"/>
                  <a:gd name="T33" fmla="*/ 12 h 16"/>
                  <a:gd name="T34" fmla="*/ 12 w 38"/>
                  <a:gd name="T35" fmla="*/ 14 h 16"/>
                  <a:gd name="T36" fmla="*/ 9 w 38"/>
                  <a:gd name="T37" fmla="*/ 12 h 16"/>
                  <a:gd name="T38" fmla="*/ 8 w 38"/>
                  <a:gd name="T39" fmla="*/ 10 h 16"/>
                  <a:gd name="T40" fmla="*/ 6 w 38"/>
                  <a:gd name="T41" fmla="*/ 10 h 16"/>
                  <a:gd name="T42" fmla="*/ 5 w 38"/>
                  <a:gd name="T43" fmla="*/ 9 h 16"/>
                  <a:gd name="T44" fmla="*/ 1 w 38"/>
                  <a:gd name="T45" fmla="*/ 9 h 16"/>
                  <a:gd name="T46" fmla="*/ 1 w 38"/>
                  <a:gd name="T47" fmla="*/ 10 h 16"/>
                  <a:gd name="T48" fmla="*/ 0 w 38"/>
                  <a:gd name="T49" fmla="*/ 10 h 16"/>
                  <a:gd name="T50" fmla="*/ 1 w 38"/>
                  <a:gd name="T51" fmla="*/ 8 h 16"/>
                  <a:gd name="T52" fmla="*/ 1 w 38"/>
                  <a:gd name="T53" fmla="*/ 6 h 16"/>
                  <a:gd name="T54" fmla="*/ 1 w 38"/>
                  <a:gd name="T55" fmla="*/ 5 h 16"/>
                  <a:gd name="T56" fmla="*/ 2 w 38"/>
                  <a:gd name="T57" fmla="*/ 5 h 16"/>
                  <a:gd name="T58" fmla="*/ 1 w 38"/>
                  <a:gd name="T59" fmla="*/ 4 h 16"/>
                  <a:gd name="T60" fmla="*/ 1 w 38"/>
                  <a:gd name="T61" fmla="*/ 2 h 16"/>
                  <a:gd name="T62" fmla="*/ 3 w 38"/>
                  <a:gd name="T63" fmla="*/ 0 h 16"/>
                  <a:gd name="T64" fmla="*/ 6 w 38"/>
                  <a:gd name="T65" fmla="*/ 3 h 16"/>
                  <a:gd name="T66" fmla="*/ 6 w 38"/>
                  <a:gd name="T67" fmla="*/ 4 h 16"/>
                  <a:gd name="T68" fmla="*/ 8 w 38"/>
                  <a:gd name="T69" fmla="*/ 5 h 16"/>
                  <a:gd name="T70" fmla="*/ 8 w 38"/>
                  <a:gd name="T71" fmla="*/ 4 h 16"/>
                  <a:gd name="T72" fmla="*/ 11 w 38"/>
                  <a:gd name="T73" fmla="*/ 5 h 16"/>
                  <a:gd name="T74" fmla="*/ 14 w 38"/>
                  <a:gd name="T75" fmla="*/ 5 h 16"/>
                  <a:gd name="T76" fmla="*/ 17 w 38"/>
                  <a:gd name="T77" fmla="*/ 4 h 16"/>
                  <a:gd name="T78" fmla="*/ 20 w 38"/>
                  <a:gd name="T79" fmla="*/ 2 h 16"/>
                  <a:gd name="T80" fmla="*/ 23 w 38"/>
                  <a:gd name="T81" fmla="*/ 0 h 16"/>
                  <a:gd name="T82" fmla="*/ 26 w 38"/>
                  <a:gd name="T83" fmla="*/ 0 h 16"/>
                  <a:gd name="T84" fmla="*/ 26 w 38"/>
                  <a:gd name="T85" fmla="*/ 2 h 16"/>
                  <a:gd name="T86" fmla="*/ 30 w 38"/>
                  <a:gd name="T87" fmla="*/ 2 h 16"/>
                  <a:gd name="T88" fmla="*/ 34 w 38"/>
                  <a:gd name="T89" fmla="*/ 3 h 16"/>
                  <a:gd name="T90" fmla="*/ 35 w 38"/>
                  <a:gd name="T91" fmla="*/ 5 h 16"/>
                  <a:gd name="T92" fmla="*/ 38 w 38"/>
                  <a:gd name="T93" fmla="*/ 6 h 16"/>
                  <a:gd name="T94" fmla="*/ 37 w 38"/>
                  <a:gd name="T95" fmla="*/ 8 h 16"/>
                  <a:gd name="T96" fmla="*/ 38 w 38"/>
                  <a:gd name="T97" fmla="*/ 11 h 16"/>
                  <a:gd name="T98" fmla="*/ 37 w 38"/>
                  <a:gd name="T99" fmla="*/ 14 h 16"/>
                  <a:gd name="T100" fmla="*/ 35 w 38"/>
                  <a:gd name="T101" fmla="*/ 12 h 16"/>
                  <a:gd name="T102" fmla="*/ 35 w 38"/>
                  <a:gd name="T10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27"/>
              <p:cNvSpPr>
                <a:spLocks/>
              </p:cNvSpPr>
              <p:nvPr/>
            </p:nvSpPr>
            <p:spPr bwMode="auto">
              <a:xfrm>
                <a:off x="2074863" y="5767388"/>
                <a:ext cx="134938" cy="198438"/>
              </a:xfrm>
              <a:custGeom>
                <a:avLst/>
                <a:gdLst>
                  <a:gd name="T0" fmla="*/ 77 w 85"/>
                  <a:gd name="T1" fmla="*/ 124 h 125"/>
                  <a:gd name="T2" fmla="*/ 67 w 85"/>
                  <a:gd name="T3" fmla="*/ 121 h 125"/>
                  <a:gd name="T4" fmla="*/ 53 w 85"/>
                  <a:gd name="T5" fmla="*/ 112 h 125"/>
                  <a:gd name="T6" fmla="*/ 36 w 85"/>
                  <a:gd name="T7" fmla="*/ 100 h 125"/>
                  <a:gd name="T8" fmla="*/ 35 w 85"/>
                  <a:gd name="T9" fmla="*/ 91 h 125"/>
                  <a:gd name="T10" fmla="*/ 21 w 85"/>
                  <a:gd name="T11" fmla="*/ 71 h 125"/>
                  <a:gd name="T12" fmla="*/ 13 w 85"/>
                  <a:gd name="T13" fmla="*/ 54 h 125"/>
                  <a:gd name="T14" fmla="*/ 6 w 85"/>
                  <a:gd name="T15" fmla="*/ 44 h 125"/>
                  <a:gd name="T16" fmla="*/ 3 w 85"/>
                  <a:gd name="T17" fmla="*/ 39 h 125"/>
                  <a:gd name="T18" fmla="*/ 2 w 85"/>
                  <a:gd name="T19" fmla="*/ 27 h 125"/>
                  <a:gd name="T20" fmla="*/ 8 w 85"/>
                  <a:gd name="T21" fmla="*/ 26 h 125"/>
                  <a:gd name="T22" fmla="*/ 6 w 85"/>
                  <a:gd name="T23" fmla="*/ 31 h 125"/>
                  <a:gd name="T24" fmla="*/ 12 w 85"/>
                  <a:gd name="T25" fmla="*/ 31 h 125"/>
                  <a:gd name="T26" fmla="*/ 18 w 85"/>
                  <a:gd name="T27" fmla="*/ 31 h 125"/>
                  <a:gd name="T28" fmla="*/ 24 w 85"/>
                  <a:gd name="T29" fmla="*/ 21 h 125"/>
                  <a:gd name="T30" fmla="*/ 39 w 85"/>
                  <a:gd name="T31" fmla="*/ 11 h 125"/>
                  <a:gd name="T32" fmla="*/ 41 w 85"/>
                  <a:gd name="T33" fmla="*/ 2 h 125"/>
                  <a:gd name="T34" fmla="*/ 47 w 85"/>
                  <a:gd name="T35" fmla="*/ 4 h 125"/>
                  <a:gd name="T36" fmla="*/ 52 w 85"/>
                  <a:gd name="T37" fmla="*/ 9 h 125"/>
                  <a:gd name="T38" fmla="*/ 60 w 85"/>
                  <a:gd name="T39" fmla="*/ 17 h 125"/>
                  <a:gd name="T40" fmla="*/ 67 w 85"/>
                  <a:gd name="T41" fmla="*/ 16 h 125"/>
                  <a:gd name="T42" fmla="*/ 76 w 85"/>
                  <a:gd name="T43" fmla="*/ 19 h 125"/>
                  <a:gd name="T44" fmla="*/ 73 w 85"/>
                  <a:gd name="T45" fmla="*/ 26 h 125"/>
                  <a:gd name="T46" fmla="*/ 71 w 85"/>
                  <a:gd name="T47" fmla="*/ 29 h 125"/>
                  <a:gd name="T48" fmla="*/ 65 w 85"/>
                  <a:gd name="T49" fmla="*/ 31 h 125"/>
                  <a:gd name="T50" fmla="*/ 56 w 85"/>
                  <a:gd name="T51" fmla="*/ 39 h 125"/>
                  <a:gd name="T52" fmla="*/ 55 w 85"/>
                  <a:gd name="T53" fmla="*/ 45 h 125"/>
                  <a:gd name="T54" fmla="*/ 52 w 85"/>
                  <a:gd name="T55" fmla="*/ 50 h 125"/>
                  <a:gd name="T56" fmla="*/ 53 w 85"/>
                  <a:gd name="T57" fmla="*/ 57 h 125"/>
                  <a:gd name="T58" fmla="*/ 54 w 85"/>
                  <a:gd name="T59" fmla="*/ 65 h 125"/>
                  <a:gd name="T60" fmla="*/ 61 w 85"/>
                  <a:gd name="T61" fmla="*/ 68 h 125"/>
                  <a:gd name="T62" fmla="*/ 73 w 85"/>
                  <a:gd name="T63" fmla="*/ 65 h 125"/>
                  <a:gd name="T64" fmla="*/ 76 w 85"/>
                  <a:gd name="T65" fmla="*/ 75 h 125"/>
                  <a:gd name="T66" fmla="*/ 85 w 85"/>
                  <a:gd name="T67" fmla="*/ 85 h 125"/>
                  <a:gd name="T68" fmla="*/ 83 w 85"/>
                  <a:gd name="T69" fmla="*/ 92 h 125"/>
                  <a:gd name="T70" fmla="*/ 81 w 85"/>
                  <a:gd name="T71" fmla="*/ 102 h 125"/>
                  <a:gd name="T72" fmla="*/ 81 w 85"/>
                  <a:gd name="T73" fmla="*/ 107 h 125"/>
                  <a:gd name="T74" fmla="*/ 79 w 85"/>
                  <a:gd name="T75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32"/>
              <p:cNvSpPr>
                <a:spLocks/>
              </p:cNvSpPr>
              <p:nvPr/>
            </p:nvSpPr>
            <p:spPr bwMode="auto">
              <a:xfrm>
                <a:off x="2225675" y="5568950"/>
                <a:ext cx="17463" cy="4763"/>
              </a:xfrm>
              <a:custGeom>
                <a:avLst/>
                <a:gdLst>
                  <a:gd name="T0" fmla="*/ 6 w 11"/>
                  <a:gd name="T1" fmla="*/ 0 h 3"/>
                  <a:gd name="T2" fmla="*/ 10 w 11"/>
                  <a:gd name="T3" fmla="*/ 1 h 3"/>
                  <a:gd name="T4" fmla="*/ 11 w 11"/>
                  <a:gd name="T5" fmla="*/ 2 h 3"/>
                  <a:gd name="T6" fmla="*/ 8 w 11"/>
                  <a:gd name="T7" fmla="*/ 3 h 3"/>
                  <a:gd name="T8" fmla="*/ 4 w 11"/>
                  <a:gd name="T9" fmla="*/ 3 h 3"/>
                  <a:gd name="T10" fmla="*/ 0 w 11"/>
                  <a:gd name="T11" fmla="*/ 3 h 3"/>
                  <a:gd name="T12" fmla="*/ 0 w 11"/>
                  <a:gd name="T13" fmla="*/ 1 h 3"/>
                  <a:gd name="T14" fmla="*/ 0 w 11"/>
                  <a:gd name="T15" fmla="*/ 0 h 3"/>
                  <a:gd name="T16" fmla="*/ 6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135"/>
              <p:cNvSpPr>
                <a:spLocks/>
              </p:cNvSpPr>
              <p:nvPr/>
            </p:nvSpPr>
            <p:spPr bwMode="auto">
              <a:xfrm>
                <a:off x="2273300" y="5976938"/>
                <a:ext cx="90488" cy="93663"/>
              </a:xfrm>
              <a:custGeom>
                <a:avLst/>
                <a:gdLst>
                  <a:gd name="T0" fmla="*/ 0 w 57"/>
                  <a:gd name="T1" fmla="*/ 21 h 59"/>
                  <a:gd name="T2" fmla="*/ 3 w 57"/>
                  <a:gd name="T3" fmla="*/ 12 h 59"/>
                  <a:gd name="T4" fmla="*/ 3 w 57"/>
                  <a:gd name="T5" fmla="*/ 9 h 59"/>
                  <a:gd name="T6" fmla="*/ 6 w 57"/>
                  <a:gd name="T7" fmla="*/ 3 h 59"/>
                  <a:gd name="T8" fmla="*/ 18 w 57"/>
                  <a:gd name="T9" fmla="*/ 0 h 59"/>
                  <a:gd name="T10" fmla="*/ 24 w 57"/>
                  <a:gd name="T11" fmla="*/ 0 h 59"/>
                  <a:gd name="T12" fmla="*/ 30 w 57"/>
                  <a:gd name="T13" fmla="*/ 4 h 59"/>
                  <a:gd name="T14" fmla="*/ 30 w 57"/>
                  <a:gd name="T15" fmla="*/ 6 h 59"/>
                  <a:gd name="T16" fmla="*/ 33 w 57"/>
                  <a:gd name="T17" fmla="*/ 10 h 59"/>
                  <a:gd name="T18" fmla="*/ 32 w 57"/>
                  <a:gd name="T19" fmla="*/ 20 h 59"/>
                  <a:gd name="T20" fmla="*/ 39 w 57"/>
                  <a:gd name="T21" fmla="*/ 21 h 59"/>
                  <a:gd name="T22" fmla="*/ 41 w 57"/>
                  <a:gd name="T23" fmla="*/ 20 h 59"/>
                  <a:gd name="T24" fmla="*/ 46 w 57"/>
                  <a:gd name="T25" fmla="*/ 22 h 59"/>
                  <a:gd name="T26" fmla="*/ 47 w 57"/>
                  <a:gd name="T27" fmla="*/ 23 h 59"/>
                  <a:gd name="T28" fmla="*/ 48 w 57"/>
                  <a:gd name="T29" fmla="*/ 30 h 59"/>
                  <a:gd name="T30" fmla="*/ 48 w 57"/>
                  <a:gd name="T31" fmla="*/ 33 h 59"/>
                  <a:gd name="T32" fmla="*/ 51 w 57"/>
                  <a:gd name="T33" fmla="*/ 34 h 59"/>
                  <a:gd name="T34" fmla="*/ 55 w 57"/>
                  <a:gd name="T35" fmla="*/ 33 h 59"/>
                  <a:gd name="T36" fmla="*/ 57 w 57"/>
                  <a:gd name="T37" fmla="*/ 34 h 59"/>
                  <a:gd name="T38" fmla="*/ 57 w 57"/>
                  <a:gd name="T39" fmla="*/ 38 h 59"/>
                  <a:gd name="T40" fmla="*/ 56 w 57"/>
                  <a:gd name="T41" fmla="*/ 42 h 59"/>
                  <a:gd name="T42" fmla="*/ 55 w 57"/>
                  <a:gd name="T43" fmla="*/ 46 h 59"/>
                  <a:gd name="T44" fmla="*/ 53 w 57"/>
                  <a:gd name="T45" fmla="*/ 53 h 59"/>
                  <a:gd name="T46" fmla="*/ 47 w 57"/>
                  <a:gd name="T47" fmla="*/ 58 h 59"/>
                  <a:gd name="T48" fmla="*/ 41 w 57"/>
                  <a:gd name="T49" fmla="*/ 59 h 59"/>
                  <a:gd name="T50" fmla="*/ 34 w 57"/>
                  <a:gd name="T51" fmla="*/ 58 h 59"/>
                  <a:gd name="T52" fmla="*/ 28 w 57"/>
                  <a:gd name="T53" fmla="*/ 57 h 59"/>
                  <a:gd name="T54" fmla="*/ 34 w 57"/>
                  <a:gd name="T55" fmla="*/ 45 h 59"/>
                  <a:gd name="T56" fmla="*/ 33 w 57"/>
                  <a:gd name="T57" fmla="*/ 42 h 59"/>
                  <a:gd name="T58" fmla="*/ 27 w 57"/>
                  <a:gd name="T59" fmla="*/ 39 h 59"/>
                  <a:gd name="T60" fmla="*/ 18 w 57"/>
                  <a:gd name="T61" fmla="*/ 34 h 59"/>
                  <a:gd name="T62" fmla="*/ 12 w 57"/>
                  <a:gd name="T63" fmla="*/ 33 h 59"/>
                  <a:gd name="T64" fmla="*/ 0 w 57"/>
                  <a:gd name="T6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52"/>
              <p:cNvSpPr>
                <a:spLocks/>
              </p:cNvSpPr>
              <p:nvPr/>
            </p:nvSpPr>
            <p:spPr bwMode="auto">
              <a:xfrm>
                <a:off x="2324100" y="5705475"/>
                <a:ext cx="41275" cy="42863"/>
              </a:xfrm>
              <a:custGeom>
                <a:avLst/>
                <a:gdLst>
                  <a:gd name="T0" fmla="*/ 6 w 26"/>
                  <a:gd name="T1" fmla="*/ 0 h 27"/>
                  <a:gd name="T2" fmla="*/ 13 w 26"/>
                  <a:gd name="T3" fmla="*/ 1 h 27"/>
                  <a:gd name="T4" fmla="*/ 14 w 26"/>
                  <a:gd name="T5" fmla="*/ 0 h 27"/>
                  <a:gd name="T6" fmla="*/ 19 w 26"/>
                  <a:gd name="T7" fmla="*/ 0 h 27"/>
                  <a:gd name="T8" fmla="*/ 26 w 26"/>
                  <a:gd name="T9" fmla="*/ 1 h 27"/>
                  <a:gd name="T10" fmla="*/ 24 w 26"/>
                  <a:gd name="T11" fmla="*/ 7 h 27"/>
                  <a:gd name="T12" fmla="*/ 24 w 26"/>
                  <a:gd name="T13" fmla="*/ 12 h 27"/>
                  <a:gd name="T14" fmla="*/ 26 w 26"/>
                  <a:gd name="T15" fmla="*/ 15 h 27"/>
                  <a:gd name="T16" fmla="*/ 25 w 26"/>
                  <a:gd name="T17" fmla="*/ 18 h 27"/>
                  <a:gd name="T18" fmla="*/ 25 w 26"/>
                  <a:gd name="T19" fmla="*/ 21 h 27"/>
                  <a:gd name="T20" fmla="*/ 23 w 26"/>
                  <a:gd name="T21" fmla="*/ 24 h 27"/>
                  <a:gd name="T22" fmla="*/ 19 w 26"/>
                  <a:gd name="T23" fmla="*/ 23 h 27"/>
                  <a:gd name="T24" fmla="*/ 15 w 26"/>
                  <a:gd name="T25" fmla="*/ 24 h 27"/>
                  <a:gd name="T26" fmla="*/ 13 w 26"/>
                  <a:gd name="T27" fmla="*/ 23 h 27"/>
                  <a:gd name="T28" fmla="*/ 13 w 26"/>
                  <a:gd name="T29" fmla="*/ 25 h 27"/>
                  <a:gd name="T30" fmla="*/ 14 w 26"/>
                  <a:gd name="T31" fmla="*/ 26 h 27"/>
                  <a:gd name="T32" fmla="*/ 13 w 26"/>
                  <a:gd name="T33" fmla="*/ 27 h 27"/>
                  <a:gd name="T34" fmla="*/ 9 w 26"/>
                  <a:gd name="T35" fmla="*/ 27 h 27"/>
                  <a:gd name="T36" fmla="*/ 6 w 26"/>
                  <a:gd name="T37" fmla="*/ 21 h 27"/>
                  <a:gd name="T38" fmla="*/ 4 w 26"/>
                  <a:gd name="T39" fmla="*/ 18 h 27"/>
                  <a:gd name="T40" fmla="*/ 2 w 26"/>
                  <a:gd name="T41" fmla="*/ 18 h 27"/>
                  <a:gd name="T42" fmla="*/ 0 w 26"/>
                  <a:gd name="T43" fmla="*/ 13 h 27"/>
                  <a:gd name="T44" fmla="*/ 1 w 26"/>
                  <a:gd name="T45" fmla="*/ 9 h 27"/>
                  <a:gd name="T46" fmla="*/ 0 w 26"/>
                  <a:gd name="T47" fmla="*/ 8 h 27"/>
                  <a:gd name="T48" fmla="*/ 4 w 26"/>
                  <a:gd name="T49" fmla="*/ 6 h 27"/>
                  <a:gd name="T50" fmla="*/ 6 w 2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54"/>
              <p:cNvSpPr>
                <a:spLocks/>
              </p:cNvSpPr>
              <p:nvPr/>
            </p:nvSpPr>
            <p:spPr bwMode="auto">
              <a:xfrm>
                <a:off x="1982788" y="5614988"/>
                <a:ext cx="23813" cy="12700"/>
              </a:xfrm>
              <a:custGeom>
                <a:avLst/>
                <a:gdLst>
                  <a:gd name="T0" fmla="*/ 15 w 15"/>
                  <a:gd name="T1" fmla="*/ 7 h 8"/>
                  <a:gd name="T2" fmla="*/ 14 w 15"/>
                  <a:gd name="T3" fmla="*/ 8 h 8"/>
                  <a:gd name="T4" fmla="*/ 10 w 15"/>
                  <a:gd name="T5" fmla="*/ 8 h 8"/>
                  <a:gd name="T6" fmla="*/ 8 w 15"/>
                  <a:gd name="T7" fmla="*/ 7 h 8"/>
                  <a:gd name="T8" fmla="*/ 4 w 15"/>
                  <a:gd name="T9" fmla="*/ 6 h 8"/>
                  <a:gd name="T10" fmla="*/ 1 w 15"/>
                  <a:gd name="T11" fmla="*/ 6 h 8"/>
                  <a:gd name="T12" fmla="*/ 0 w 15"/>
                  <a:gd name="T13" fmla="*/ 5 h 8"/>
                  <a:gd name="T14" fmla="*/ 0 w 15"/>
                  <a:gd name="T15" fmla="*/ 3 h 8"/>
                  <a:gd name="T16" fmla="*/ 2 w 15"/>
                  <a:gd name="T17" fmla="*/ 1 h 8"/>
                  <a:gd name="T18" fmla="*/ 3 w 15"/>
                  <a:gd name="T19" fmla="*/ 1 h 8"/>
                  <a:gd name="T20" fmla="*/ 3 w 15"/>
                  <a:gd name="T21" fmla="*/ 0 h 8"/>
                  <a:gd name="T22" fmla="*/ 4 w 15"/>
                  <a:gd name="T23" fmla="*/ 0 h 8"/>
                  <a:gd name="T24" fmla="*/ 7 w 15"/>
                  <a:gd name="T25" fmla="*/ 0 h 8"/>
                  <a:gd name="T26" fmla="*/ 8 w 15"/>
                  <a:gd name="T27" fmla="*/ 1 h 8"/>
                  <a:gd name="T28" fmla="*/ 9 w 15"/>
                  <a:gd name="T29" fmla="*/ 2 h 8"/>
                  <a:gd name="T30" fmla="*/ 10 w 15"/>
                  <a:gd name="T31" fmla="*/ 3 h 8"/>
                  <a:gd name="T32" fmla="*/ 13 w 15"/>
                  <a:gd name="T33" fmla="*/ 2 h 8"/>
                  <a:gd name="T34" fmla="*/ 14 w 15"/>
                  <a:gd name="T35" fmla="*/ 3 h 8"/>
                  <a:gd name="T36" fmla="*/ 15 w 15"/>
                  <a:gd name="T37" fmla="*/ 3 h 8"/>
                  <a:gd name="T38" fmla="*/ 15 w 15"/>
                  <a:gd name="T3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66"/>
              <p:cNvSpPr>
                <a:spLocks/>
              </p:cNvSpPr>
              <p:nvPr/>
            </p:nvSpPr>
            <p:spPr bwMode="auto">
              <a:xfrm>
                <a:off x="2281238" y="5653088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6 w 7"/>
                  <a:gd name="T3" fmla="*/ 0 h 6"/>
                  <a:gd name="T4" fmla="*/ 7 w 7"/>
                  <a:gd name="T5" fmla="*/ 0 h 6"/>
                  <a:gd name="T6" fmla="*/ 7 w 7"/>
                  <a:gd name="T7" fmla="*/ 5 h 6"/>
                  <a:gd name="T8" fmla="*/ 1 w 7"/>
                  <a:gd name="T9" fmla="*/ 6 h 6"/>
                  <a:gd name="T10" fmla="*/ 0 w 7"/>
                  <a:gd name="T11" fmla="*/ 5 h 6"/>
                  <a:gd name="T12" fmla="*/ 2 w 7"/>
                  <a:gd name="T13" fmla="*/ 4 h 6"/>
                  <a:gd name="T14" fmla="*/ 2 w 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72"/>
              <p:cNvSpPr>
                <a:spLocks/>
              </p:cNvSpPr>
              <p:nvPr/>
            </p:nvSpPr>
            <p:spPr bwMode="auto">
              <a:xfrm>
                <a:off x="2319338" y="6102350"/>
                <a:ext cx="55563" cy="60325"/>
              </a:xfrm>
              <a:custGeom>
                <a:avLst/>
                <a:gdLst>
                  <a:gd name="T0" fmla="*/ 5 w 35"/>
                  <a:gd name="T1" fmla="*/ 1 h 38"/>
                  <a:gd name="T2" fmla="*/ 10 w 35"/>
                  <a:gd name="T3" fmla="*/ 0 h 38"/>
                  <a:gd name="T4" fmla="*/ 16 w 35"/>
                  <a:gd name="T5" fmla="*/ 6 h 38"/>
                  <a:gd name="T6" fmla="*/ 18 w 35"/>
                  <a:gd name="T7" fmla="*/ 6 h 38"/>
                  <a:gd name="T8" fmla="*/ 26 w 35"/>
                  <a:gd name="T9" fmla="*/ 11 h 38"/>
                  <a:gd name="T10" fmla="*/ 30 w 35"/>
                  <a:gd name="T11" fmla="*/ 15 h 38"/>
                  <a:gd name="T12" fmla="*/ 35 w 35"/>
                  <a:gd name="T13" fmla="*/ 20 h 38"/>
                  <a:gd name="T14" fmla="*/ 32 w 35"/>
                  <a:gd name="T15" fmla="*/ 25 h 38"/>
                  <a:gd name="T16" fmla="*/ 34 w 35"/>
                  <a:gd name="T17" fmla="*/ 29 h 38"/>
                  <a:gd name="T18" fmla="*/ 30 w 35"/>
                  <a:gd name="T19" fmla="*/ 34 h 38"/>
                  <a:gd name="T20" fmla="*/ 23 w 35"/>
                  <a:gd name="T21" fmla="*/ 38 h 38"/>
                  <a:gd name="T22" fmla="*/ 18 w 35"/>
                  <a:gd name="T23" fmla="*/ 37 h 38"/>
                  <a:gd name="T24" fmla="*/ 15 w 35"/>
                  <a:gd name="T25" fmla="*/ 38 h 38"/>
                  <a:gd name="T26" fmla="*/ 9 w 35"/>
                  <a:gd name="T27" fmla="*/ 35 h 38"/>
                  <a:gd name="T28" fmla="*/ 4 w 35"/>
                  <a:gd name="T29" fmla="*/ 35 h 38"/>
                  <a:gd name="T30" fmla="*/ 0 w 35"/>
                  <a:gd name="T31" fmla="*/ 30 h 38"/>
                  <a:gd name="T32" fmla="*/ 0 w 35"/>
                  <a:gd name="T33" fmla="*/ 25 h 38"/>
                  <a:gd name="T34" fmla="*/ 1 w 35"/>
                  <a:gd name="T35" fmla="*/ 23 h 38"/>
                  <a:gd name="T36" fmla="*/ 1 w 35"/>
                  <a:gd name="T37" fmla="*/ 15 h 38"/>
                  <a:gd name="T38" fmla="*/ 4 w 35"/>
                  <a:gd name="T39" fmla="*/ 7 h 38"/>
                  <a:gd name="T40" fmla="*/ 5 w 35"/>
                  <a:gd name="T4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174"/>
              <p:cNvSpPr>
                <a:spLocks/>
              </p:cNvSpPr>
              <p:nvPr/>
            </p:nvSpPr>
            <p:spPr bwMode="auto">
              <a:xfrm>
                <a:off x="2160588" y="5638800"/>
                <a:ext cx="144463" cy="122238"/>
              </a:xfrm>
              <a:custGeom>
                <a:avLst/>
                <a:gdLst>
                  <a:gd name="T0" fmla="*/ 13 w 91"/>
                  <a:gd name="T1" fmla="*/ 4 h 77"/>
                  <a:gd name="T2" fmla="*/ 11 w 91"/>
                  <a:gd name="T3" fmla="*/ 8 h 77"/>
                  <a:gd name="T4" fmla="*/ 8 w 91"/>
                  <a:gd name="T5" fmla="*/ 15 h 77"/>
                  <a:gd name="T6" fmla="*/ 13 w 91"/>
                  <a:gd name="T7" fmla="*/ 20 h 77"/>
                  <a:gd name="T8" fmla="*/ 13 w 91"/>
                  <a:gd name="T9" fmla="*/ 13 h 77"/>
                  <a:gd name="T10" fmla="*/ 22 w 91"/>
                  <a:gd name="T11" fmla="*/ 5 h 77"/>
                  <a:gd name="T12" fmla="*/ 23 w 91"/>
                  <a:gd name="T13" fmla="*/ 0 h 77"/>
                  <a:gd name="T14" fmla="*/ 30 w 91"/>
                  <a:gd name="T15" fmla="*/ 5 h 77"/>
                  <a:gd name="T16" fmla="*/ 34 w 91"/>
                  <a:gd name="T17" fmla="*/ 11 h 77"/>
                  <a:gd name="T18" fmla="*/ 47 w 91"/>
                  <a:gd name="T19" fmla="*/ 10 h 77"/>
                  <a:gd name="T20" fmla="*/ 57 w 91"/>
                  <a:gd name="T21" fmla="*/ 14 h 77"/>
                  <a:gd name="T22" fmla="*/ 60 w 91"/>
                  <a:gd name="T23" fmla="*/ 10 h 77"/>
                  <a:gd name="T24" fmla="*/ 76 w 91"/>
                  <a:gd name="T25" fmla="*/ 10 h 77"/>
                  <a:gd name="T26" fmla="*/ 74 w 91"/>
                  <a:gd name="T27" fmla="*/ 15 h 77"/>
                  <a:gd name="T28" fmla="*/ 83 w 91"/>
                  <a:gd name="T29" fmla="*/ 19 h 77"/>
                  <a:gd name="T30" fmla="*/ 88 w 91"/>
                  <a:gd name="T31" fmla="*/ 23 h 77"/>
                  <a:gd name="T32" fmla="*/ 86 w 91"/>
                  <a:gd name="T33" fmla="*/ 29 h 77"/>
                  <a:gd name="T34" fmla="*/ 87 w 91"/>
                  <a:gd name="T35" fmla="*/ 34 h 77"/>
                  <a:gd name="T36" fmla="*/ 81 w 91"/>
                  <a:gd name="T37" fmla="*/ 37 h 77"/>
                  <a:gd name="T38" fmla="*/ 80 w 91"/>
                  <a:gd name="T39" fmla="*/ 42 h 77"/>
                  <a:gd name="T40" fmla="*/ 86 w 91"/>
                  <a:gd name="T41" fmla="*/ 49 h 77"/>
                  <a:gd name="T42" fmla="*/ 75 w 91"/>
                  <a:gd name="T43" fmla="*/ 54 h 77"/>
                  <a:gd name="T44" fmla="*/ 69 w 91"/>
                  <a:gd name="T45" fmla="*/ 56 h 77"/>
                  <a:gd name="T46" fmla="*/ 58 w 91"/>
                  <a:gd name="T47" fmla="*/ 54 h 77"/>
                  <a:gd name="T48" fmla="*/ 60 w 91"/>
                  <a:gd name="T49" fmla="*/ 56 h 77"/>
                  <a:gd name="T50" fmla="*/ 60 w 91"/>
                  <a:gd name="T51" fmla="*/ 65 h 77"/>
                  <a:gd name="T52" fmla="*/ 66 w 91"/>
                  <a:gd name="T53" fmla="*/ 67 h 77"/>
                  <a:gd name="T54" fmla="*/ 62 w 91"/>
                  <a:gd name="T55" fmla="*/ 72 h 77"/>
                  <a:gd name="T56" fmla="*/ 53 w 91"/>
                  <a:gd name="T57" fmla="*/ 74 h 77"/>
                  <a:gd name="T58" fmla="*/ 47 w 91"/>
                  <a:gd name="T59" fmla="*/ 77 h 77"/>
                  <a:gd name="T60" fmla="*/ 41 w 91"/>
                  <a:gd name="T61" fmla="*/ 67 h 77"/>
                  <a:gd name="T62" fmla="*/ 37 w 91"/>
                  <a:gd name="T63" fmla="*/ 63 h 77"/>
                  <a:gd name="T64" fmla="*/ 40 w 91"/>
                  <a:gd name="T65" fmla="*/ 58 h 77"/>
                  <a:gd name="T66" fmla="*/ 36 w 91"/>
                  <a:gd name="T67" fmla="*/ 51 h 77"/>
                  <a:gd name="T68" fmla="*/ 39 w 91"/>
                  <a:gd name="T69" fmla="*/ 44 h 77"/>
                  <a:gd name="T70" fmla="*/ 37 w 91"/>
                  <a:gd name="T71" fmla="*/ 39 h 77"/>
                  <a:gd name="T72" fmla="*/ 29 w 91"/>
                  <a:gd name="T73" fmla="*/ 40 h 77"/>
                  <a:gd name="T74" fmla="*/ 22 w 91"/>
                  <a:gd name="T75" fmla="*/ 36 h 77"/>
                  <a:gd name="T76" fmla="*/ 8 w 91"/>
                  <a:gd name="T77" fmla="*/ 34 h 77"/>
                  <a:gd name="T78" fmla="*/ 6 w 91"/>
                  <a:gd name="T79" fmla="*/ 32 h 77"/>
                  <a:gd name="T80" fmla="*/ 6 w 91"/>
                  <a:gd name="T81" fmla="*/ 28 h 77"/>
                  <a:gd name="T82" fmla="*/ 5 w 91"/>
                  <a:gd name="T83" fmla="*/ 23 h 77"/>
                  <a:gd name="T84" fmla="*/ 0 w 91"/>
                  <a:gd name="T85" fmla="*/ 20 h 77"/>
                  <a:gd name="T86" fmla="*/ 2 w 91"/>
                  <a:gd name="T87" fmla="*/ 11 h 77"/>
                  <a:gd name="T88" fmla="*/ 7 w 91"/>
                  <a:gd name="T89" fmla="*/ 7 h 77"/>
                  <a:gd name="T90" fmla="*/ 13 w 91"/>
                  <a:gd name="T9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3653750" y="5463255"/>
              <a:ext cx="1292819" cy="1214938"/>
              <a:chOff x="3671888" y="5264150"/>
              <a:chExt cx="1185863" cy="1114425"/>
            </a:xfrm>
            <a:solidFill>
              <a:srgbClr val="98A3AD"/>
            </a:solidFill>
          </p:grpSpPr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3878263" y="5478463"/>
                <a:ext cx="47625" cy="66675"/>
              </a:xfrm>
              <a:custGeom>
                <a:avLst/>
                <a:gdLst>
                  <a:gd name="T0" fmla="*/ 30 w 30"/>
                  <a:gd name="T1" fmla="*/ 31 h 42"/>
                  <a:gd name="T2" fmla="*/ 30 w 30"/>
                  <a:gd name="T3" fmla="*/ 37 h 42"/>
                  <a:gd name="T4" fmla="*/ 28 w 30"/>
                  <a:gd name="T5" fmla="*/ 36 h 42"/>
                  <a:gd name="T6" fmla="*/ 29 w 30"/>
                  <a:gd name="T7" fmla="*/ 42 h 42"/>
                  <a:gd name="T8" fmla="*/ 27 w 30"/>
                  <a:gd name="T9" fmla="*/ 37 h 42"/>
                  <a:gd name="T10" fmla="*/ 27 w 30"/>
                  <a:gd name="T11" fmla="*/ 34 h 42"/>
                  <a:gd name="T12" fmla="*/ 25 w 30"/>
                  <a:gd name="T13" fmla="*/ 31 h 42"/>
                  <a:gd name="T14" fmla="*/ 22 w 30"/>
                  <a:gd name="T15" fmla="*/ 27 h 42"/>
                  <a:gd name="T16" fmla="*/ 16 w 30"/>
                  <a:gd name="T17" fmla="*/ 27 h 42"/>
                  <a:gd name="T18" fmla="*/ 17 w 30"/>
                  <a:gd name="T19" fmla="*/ 29 h 42"/>
                  <a:gd name="T20" fmla="*/ 15 w 30"/>
                  <a:gd name="T21" fmla="*/ 34 h 42"/>
                  <a:gd name="T22" fmla="*/ 12 w 30"/>
                  <a:gd name="T23" fmla="*/ 31 h 42"/>
                  <a:gd name="T24" fmla="*/ 11 w 30"/>
                  <a:gd name="T25" fmla="*/ 33 h 42"/>
                  <a:gd name="T26" fmla="*/ 8 w 30"/>
                  <a:gd name="T27" fmla="*/ 33 h 42"/>
                  <a:gd name="T28" fmla="*/ 6 w 30"/>
                  <a:gd name="T29" fmla="*/ 31 h 42"/>
                  <a:gd name="T30" fmla="*/ 5 w 30"/>
                  <a:gd name="T31" fmla="*/ 25 h 42"/>
                  <a:gd name="T32" fmla="*/ 2 w 30"/>
                  <a:gd name="T33" fmla="*/ 21 h 42"/>
                  <a:gd name="T34" fmla="*/ 4 w 30"/>
                  <a:gd name="T35" fmla="*/ 16 h 42"/>
                  <a:gd name="T36" fmla="*/ 0 w 30"/>
                  <a:gd name="T37" fmla="*/ 14 h 42"/>
                  <a:gd name="T38" fmla="*/ 1 w 30"/>
                  <a:gd name="T39" fmla="*/ 11 h 42"/>
                  <a:gd name="T40" fmla="*/ 6 w 30"/>
                  <a:gd name="T41" fmla="*/ 8 h 42"/>
                  <a:gd name="T42" fmla="*/ 1 w 30"/>
                  <a:gd name="T43" fmla="*/ 5 h 42"/>
                  <a:gd name="T44" fmla="*/ 4 w 30"/>
                  <a:gd name="T45" fmla="*/ 0 h 42"/>
                  <a:gd name="T46" fmla="*/ 8 w 30"/>
                  <a:gd name="T47" fmla="*/ 2 h 42"/>
                  <a:gd name="T48" fmla="*/ 12 w 30"/>
                  <a:gd name="T49" fmla="*/ 4 h 42"/>
                  <a:gd name="T50" fmla="*/ 12 w 30"/>
                  <a:gd name="T51" fmla="*/ 8 h 42"/>
                  <a:gd name="T52" fmla="*/ 18 w 30"/>
                  <a:gd name="T53" fmla="*/ 10 h 42"/>
                  <a:gd name="T54" fmla="*/ 25 w 30"/>
                  <a:gd name="T55" fmla="*/ 10 h 42"/>
                  <a:gd name="T56" fmla="*/ 29 w 30"/>
                  <a:gd name="T57" fmla="*/ 11 h 42"/>
                  <a:gd name="T58" fmla="*/ 25 w 30"/>
                  <a:gd name="T59" fmla="*/ 17 h 42"/>
                  <a:gd name="T60" fmla="*/ 23 w 30"/>
                  <a:gd name="T61" fmla="*/ 17 h 42"/>
                  <a:gd name="T62" fmla="*/ 21 w 30"/>
                  <a:gd name="T63" fmla="*/ 22 h 42"/>
                  <a:gd name="T64" fmla="*/ 24 w 30"/>
                  <a:gd name="T65" fmla="*/ 25 h 42"/>
                  <a:gd name="T66" fmla="*/ 25 w 30"/>
                  <a:gd name="T67" fmla="*/ 21 h 42"/>
                  <a:gd name="T68" fmla="*/ 27 w 30"/>
                  <a:gd name="T69" fmla="*/ 21 h 42"/>
                  <a:gd name="T70" fmla="*/ 30 w 30"/>
                  <a:gd name="T71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3886200" y="5454650"/>
                <a:ext cx="34925" cy="20638"/>
              </a:xfrm>
              <a:custGeom>
                <a:avLst/>
                <a:gdLst>
                  <a:gd name="T0" fmla="*/ 19 w 22"/>
                  <a:gd name="T1" fmla="*/ 4 h 13"/>
                  <a:gd name="T2" fmla="*/ 22 w 22"/>
                  <a:gd name="T3" fmla="*/ 7 h 13"/>
                  <a:gd name="T4" fmla="*/ 22 w 22"/>
                  <a:gd name="T5" fmla="*/ 11 h 13"/>
                  <a:gd name="T6" fmla="*/ 16 w 22"/>
                  <a:gd name="T7" fmla="*/ 11 h 13"/>
                  <a:gd name="T8" fmla="*/ 11 w 22"/>
                  <a:gd name="T9" fmla="*/ 11 h 13"/>
                  <a:gd name="T10" fmla="*/ 6 w 22"/>
                  <a:gd name="T11" fmla="*/ 13 h 13"/>
                  <a:gd name="T12" fmla="*/ 0 w 22"/>
                  <a:gd name="T13" fmla="*/ 10 h 13"/>
                  <a:gd name="T14" fmla="*/ 0 w 22"/>
                  <a:gd name="T15" fmla="*/ 8 h 13"/>
                  <a:gd name="T16" fmla="*/ 5 w 22"/>
                  <a:gd name="T17" fmla="*/ 3 h 13"/>
                  <a:gd name="T18" fmla="*/ 8 w 22"/>
                  <a:gd name="T19" fmla="*/ 0 h 13"/>
                  <a:gd name="T20" fmla="*/ 13 w 22"/>
                  <a:gd name="T21" fmla="*/ 3 h 13"/>
                  <a:gd name="T22" fmla="*/ 17 w 22"/>
                  <a:gd name="T23" fmla="*/ 3 h 13"/>
                  <a:gd name="T24" fmla="*/ 19 w 22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56"/>
              <p:cNvSpPr>
                <a:spLocks noEditPoints="1"/>
              </p:cNvSpPr>
              <p:nvPr/>
            </p:nvSpPr>
            <p:spPr bwMode="auto">
              <a:xfrm>
                <a:off x="4827588" y="5940425"/>
                <a:ext cx="30163" cy="25400"/>
              </a:xfrm>
              <a:custGeom>
                <a:avLst/>
                <a:gdLst>
                  <a:gd name="T0" fmla="*/ 19 w 19"/>
                  <a:gd name="T1" fmla="*/ 0 h 16"/>
                  <a:gd name="T2" fmla="*/ 19 w 19"/>
                  <a:gd name="T3" fmla="*/ 3 h 16"/>
                  <a:gd name="T4" fmla="*/ 18 w 19"/>
                  <a:gd name="T5" fmla="*/ 4 h 16"/>
                  <a:gd name="T6" fmla="*/ 14 w 19"/>
                  <a:gd name="T7" fmla="*/ 5 h 16"/>
                  <a:gd name="T8" fmla="*/ 9 w 19"/>
                  <a:gd name="T9" fmla="*/ 6 h 16"/>
                  <a:gd name="T10" fmla="*/ 8 w 19"/>
                  <a:gd name="T11" fmla="*/ 4 h 16"/>
                  <a:gd name="T12" fmla="*/ 12 w 19"/>
                  <a:gd name="T13" fmla="*/ 3 h 16"/>
                  <a:gd name="T14" fmla="*/ 14 w 19"/>
                  <a:gd name="T15" fmla="*/ 3 h 16"/>
                  <a:gd name="T16" fmla="*/ 18 w 19"/>
                  <a:gd name="T17" fmla="*/ 0 h 16"/>
                  <a:gd name="T18" fmla="*/ 19 w 19"/>
                  <a:gd name="T19" fmla="*/ 0 h 16"/>
                  <a:gd name="T20" fmla="*/ 6 w 19"/>
                  <a:gd name="T21" fmla="*/ 10 h 16"/>
                  <a:gd name="T22" fmla="*/ 2 w 19"/>
                  <a:gd name="T23" fmla="*/ 9 h 16"/>
                  <a:gd name="T24" fmla="*/ 0 w 19"/>
                  <a:gd name="T25" fmla="*/ 11 h 16"/>
                  <a:gd name="T26" fmla="*/ 1 w 19"/>
                  <a:gd name="T27" fmla="*/ 15 h 16"/>
                  <a:gd name="T28" fmla="*/ 5 w 19"/>
                  <a:gd name="T29" fmla="*/ 16 h 16"/>
                  <a:gd name="T30" fmla="*/ 8 w 19"/>
                  <a:gd name="T31" fmla="*/ 15 h 16"/>
                  <a:gd name="T32" fmla="*/ 9 w 19"/>
                  <a:gd name="T33" fmla="*/ 11 h 16"/>
                  <a:gd name="T34" fmla="*/ 7 w 19"/>
                  <a:gd name="T35" fmla="*/ 9 h 16"/>
                  <a:gd name="T36" fmla="*/ 6 w 19"/>
                  <a:gd name="T3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89"/>
              <p:cNvSpPr>
                <a:spLocks/>
              </p:cNvSpPr>
              <p:nvPr/>
            </p:nvSpPr>
            <p:spPr bwMode="auto">
              <a:xfrm>
                <a:off x="4264025" y="5264150"/>
                <a:ext cx="68263" cy="73025"/>
              </a:xfrm>
              <a:custGeom>
                <a:avLst/>
                <a:gdLst>
                  <a:gd name="T0" fmla="*/ 42 w 43"/>
                  <a:gd name="T1" fmla="*/ 4 h 46"/>
                  <a:gd name="T2" fmla="*/ 43 w 43"/>
                  <a:gd name="T3" fmla="*/ 7 h 46"/>
                  <a:gd name="T4" fmla="*/ 41 w 43"/>
                  <a:gd name="T5" fmla="*/ 6 h 46"/>
                  <a:gd name="T6" fmla="*/ 37 w 43"/>
                  <a:gd name="T7" fmla="*/ 9 h 46"/>
                  <a:gd name="T8" fmla="*/ 36 w 43"/>
                  <a:gd name="T9" fmla="*/ 12 h 46"/>
                  <a:gd name="T10" fmla="*/ 36 w 43"/>
                  <a:gd name="T11" fmla="*/ 18 h 46"/>
                  <a:gd name="T12" fmla="*/ 32 w 43"/>
                  <a:gd name="T13" fmla="*/ 20 h 46"/>
                  <a:gd name="T14" fmla="*/ 31 w 43"/>
                  <a:gd name="T15" fmla="*/ 21 h 46"/>
                  <a:gd name="T16" fmla="*/ 29 w 43"/>
                  <a:gd name="T17" fmla="*/ 24 h 46"/>
                  <a:gd name="T18" fmla="*/ 24 w 43"/>
                  <a:gd name="T19" fmla="*/ 26 h 46"/>
                  <a:gd name="T20" fmla="*/ 21 w 43"/>
                  <a:gd name="T21" fmla="*/ 29 h 46"/>
                  <a:gd name="T22" fmla="*/ 21 w 43"/>
                  <a:gd name="T23" fmla="*/ 32 h 46"/>
                  <a:gd name="T24" fmla="*/ 20 w 43"/>
                  <a:gd name="T25" fmla="*/ 32 h 46"/>
                  <a:gd name="T26" fmla="*/ 23 w 43"/>
                  <a:gd name="T27" fmla="*/ 35 h 46"/>
                  <a:gd name="T28" fmla="*/ 26 w 43"/>
                  <a:gd name="T29" fmla="*/ 38 h 46"/>
                  <a:gd name="T30" fmla="*/ 26 w 43"/>
                  <a:gd name="T31" fmla="*/ 40 h 46"/>
                  <a:gd name="T32" fmla="*/ 23 w 43"/>
                  <a:gd name="T33" fmla="*/ 41 h 46"/>
                  <a:gd name="T34" fmla="*/ 18 w 43"/>
                  <a:gd name="T35" fmla="*/ 41 h 46"/>
                  <a:gd name="T36" fmla="*/ 15 w 43"/>
                  <a:gd name="T37" fmla="*/ 44 h 46"/>
                  <a:gd name="T38" fmla="*/ 13 w 43"/>
                  <a:gd name="T39" fmla="*/ 44 h 46"/>
                  <a:gd name="T40" fmla="*/ 12 w 43"/>
                  <a:gd name="T41" fmla="*/ 46 h 46"/>
                  <a:gd name="T42" fmla="*/ 9 w 43"/>
                  <a:gd name="T43" fmla="*/ 43 h 46"/>
                  <a:gd name="T44" fmla="*/ 8 w 43"/>
                  <a:gd name="T45" fmla="*/ 46 h 46"/>
                  <a:gd name="T46" fmla="*/ 6 w 43"/>
                  <a:gd name="T47" fmla="*/ 46 h 46"/>
                  <a:gd name="T48" fmla="*/ 6 w 43"/>
                  <a:gd name="T49" fmla="*/ 44 h 46"/>
                  <a:gd name="T50" fmla="*/ 5 w 43"/>
                  <a:gd name="T51" fmla="*/ 43 h 46"/>
                  <a:gd name="T52" fmla="*/ 2 w 43"/>
                  <a:gd name="T53" fmla="*/ 42 h 46"/>
                  <a:gd name="T54" fmla="*/ 5 w 43"/>
                  <a:gd name="T55" fmla="*/ 38 h 46"/>
                  <a:gd name="T56" fmla="*/ 6 w 43"/>
                  <a:gd name="T57" fmla="*/ 37 h 46"/>
                  <a:gd name="T58" fmla="*/ 6 w 43"/>
                  <a:gd name="T59" fmla="*/ 36 h 46"/>
                  <a:gd name="T60" fmla="*/ 7 w 43"/>
                  <a:gd name="T61" fmla="*/ 31 h 46"/>
                  <a:gd name="T62" fmla="*/ 7 w 43"/>
                  <a:gd name="T63" fmla="*/ 30 h 46"/>
                  <a:gd name="T64" fmla="*/ 2 w 43"/>
                  <a:gd name="T65" fmla="*/ 29 h 46"/>
                  <a:gd name="T66" fmla="*/ 0 w 43"/>
                  <a:gd name="T67" fmla="*/ 26 h 46"/>
                  <a:gd name="T68" fmla="*/ 5 w 43"/>
                  <a:gd name="T69" fmla="*/ 21 h 46"/>
                  <a:gd name="T70" fmla="*/ 12 w 43"/>
                  <a:gd name="T71" fmla="*/ 17 h 46"/>
                  <a:gd name="T72" fmla="*/ 17 w 43"/>
                  <a:gd name="T73" fmla="*/ 9 h 46"/>
                  <a:gd name="T74" fmla="*/ 20 w 43"/>
                  <a:gd name="T75" fmla="*/ 13 h 46"/>
                  <a:gd name="T76" fmla="*/ 26 w 43"/>
                  <a:gd name="T77" fmla="*/ 13 h 46"/>
                  <a:gd name="T78" fmla="*/ 25 w 43"/>
                  <a:gd name="T79" fmla="*/ 8 h 46"/>
                  <a:gd name="T80" fmla="*/ 35 w 43"/>
                  <a:gd name="T81" fmla="*/ 4 h 46"/>
                  <a:gd name="T82" fmla="*/ 38 w 43"/>
                  <a:gd name="T83" fmla="*/ 0 h 46"/>
                  <a:gd name="T84" fmla="*/ 42 w 43"/>
                  <a:gd name="T85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90"/>
              <p:cNvSpPr>
                <a:spLocks/>
              </p:cNvSpPr>
              <p:nvPr/>
            </p:nvSpPr>
            <p:spPr bwMode="auto">
              <a:xfrm>
                <a:off x="4283075" y="5324475"/>
                <a:ext cx="36513" cy="55563"/>
              </a:xfrm>
              <a:custGeom>
                <a:avLst/>
                <a:gdLst>
                  <a:gd name="T0" fmla="*/ 14 w 23"/>
                  <a:gd name="T1" fmla="*/ 0 h 35"/>
                  <a:gd name="T2" fmla="*/ 20 w 23"/>
                  <a:gd name="T3" fmla="*/ 10 h 35"/>
                  <a:gd name="T4" fmla="*/ 23 w 23"/>
                  <a:gd name="T5" fmla="*/ 15 h 35"/>
                  <a:gd name="T6" fmla="*/ 23 w 23"/>
                  <a:gd name="T7" fmla="*/ 24 h 35"/>
                  <a:gd name="T8" fmla="*/ 20 w 23"/>
                  <a:gd name="T9" fmla="*/ 29 h 35"/>
                  <a:gd name="T10" fmla="*/ 14 w 23"/>
                  <a:gd name="T11" fmla="*/ 31 h 35"/>
                  <a:gd name="T12" fmla="*/ 8 w 23"/>
                  <a:gd name="T13" fmla="*/ 34 h 35"/>
                  <a:gd name="T14" fmla="*/ 2 w 23"/>
                  <a:gd name="T15" fmla="*/ 35 h 35"/>
                  <a:gd name="T16" fmla="*/ 2 w 23"/>
                  <a:gd name="T17" fmla="*/ 31 h 35"/>
                  <a:gd name="T18" fmla="*/ 3 w 23"/>
                  <a:gd name="T19" fmla="*/ 24 h 35"/>
                  <a:gd name="T20" fmla="*/ 0 w 23"/>
                  <a:gd name="T21" fmla="*/ 16 h 35"/>
                  <a:gd name="T22" fmla="*/ 5 w 23"/>
                  <a:gd name="T23" fmla="*/ 15 h 35"/>
                  <a:gd name="T24" fmla="*/ 0 w 23"/>
                  <a:gd name="T25" fmla="*/ 8 h 35"/>
                  <a:gd name="T26" fmla="*/ 1 w 23"/>
                  <a:gd name="T27" fmla="*/ 6 h 35"/>
                  <a:gd name="T28" fmla="*/ 3 w 23"/>
                  <a:gd name="T29" fmla="*/ 6 h 35"/>
                  <a:gd name="T30" fmla="*/ 6 w 23"/>
                  <a:gd name="T31" fmla="*/ 3 h 35"/>
                  <a:gd name="T32" fmla="*/ 11 w 23"/>
                  <a:gd name="T33" fmla="*/ 3 h 35"/>
                  <a:gd name="T34" fmla="*/ 14 w 23"/>
                  <a:gd name="T35" fmla="*/ 2 h 35"/>
                  <a:gd name="T36" fmla="*/ 14 w 23"/>
                  <a:gd name="T3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96"/>
              <p:cNvSpPr>
                <a:spLocks/>
              </p:cNvSpPr>
              <p:nvPr/>
            </p:nvSpPr>
            <p:spPr bwMode="auto">
              <a:xfrm>
                <a:off x="3787775" y="5664200"/>
                <a:ext cx="23813" cy="41275"/>
              </a:xfrm>
              <a:custGeom>
                <a:avLst/>
                <a:gdLst>
                  <a:gd name="T0" fmla="*/ 15 w 15"/>
                  <a:gd name="T1" fmla="*/ 15 h 26"/>
                  <a:gd name="T2" fmla="*/ 14 w 15"/>
                  <a:gd name="T3" fmla="*/ 22 h 26"/>
                  <a:gd name="T4" fmla="*/ 11 w 15"/>
                  <a:gd name="T5" fmla="*/ 24 h 26"/>
                  <a:gd name="T6" fmla="*/ 5 w 15"/>
                  <a:gd name="T7" fmla="*/ 26 h 26"/>
                  <a:gd name="T8" fmla="*/ 1 w 15"/>
                  <a:gd name="T9" fmla="*/ 21 h 26"/>
                  <a:gd name="T10" fmla="*/ 0 w 15"/>
                  <a:gd name="T11" fmla="*/ 11 h 26"/>
                  <a:gd name="T12" fmla="*/ 4 w 15"/>
                  <a:gd name="T13" fmla="*/ 0 h 26"/>
                  <a:gd name="T14" fmla="*/ 9 w 15"/>
                  <a:gd name="T15" fmla="*/ 4 h 26"/>
                  <a:gd name="T16" fmla="*/ 11 w 15"/>
                  <a:gd name="T17" fmla="*/ 9 h 26"/>
                  <a:gd name="T18" fmla="*/ 15 w 15"/>
                  <a:gd name="T1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109"/>
              <p:cNvSpPr>
                <a:spLocks/>
              </p:cNvSpPr>
              <p:nvPr/>
            </p:nvSpPr>
            <p:spPr bwMode="auto">
              <a:xfrm>
                <a:off x="3922713" y="5454650"/>
                <a:ext cx="95250" cy="207963"/>
              </a:xfrm>
              <a:custGeom>
                <a:avLst/>
                <a:gdLst>
                  <a:gd name="T0" fmla="*/ 44 w 60"/>
                  <a:gd name="T1" fmla="*/ 63 h 131"/>
                  <a:gd name="T2" fmla="*/ 37 w 60"/>
                  <a:gd name="T3" fmla="*/ 71 h 131"/>
                  <a:gd name="T4" fmla="*/ 37 w 60"/>
                  <a:gd name="T5" fmla="*/ 79 h 131"/>
                  <a:gd name="T6" fmla="*/ 44 w 60"/>
                  <a:gd name="T7" fmla="*/ 89 h 131"/>
                  <a:gd name="T8" fmla="*/ 40 w 60"/>
                  <a:gd name="T9" fmla="*/ 96 h 131"/>
                  <a:gd name="T10" fmla="*/ 46 w 60"/>
                  <a:gd name="T11" fmla="*/ 104 h 131"/>
                  <a:gd name="T12" fmla="*/ 47 w 60"/>
                  <a:gd name="T13" fmla="*/ 112 h 131"/>
                  <a:gd name="T14" fmla="*/ 46 w 60"/>
                  <a:gd name="T15" fmla="*/ 124 h 131"/>
                  <a:gd name="T16" fmla="*/ 42 w 60"/>
                  <a:gd name="T17" fmla="*/ 126 h 131"/>
                  <a:gd name="T18" fmla="*/ 41 w 60"/>
                  <a:gd name="T19" fmla="*/ 116 h 131"/>
                  <a:gd name="T20" fmla="*/ 40 w 60"/>
                  <a:gd name="T21" fmla="*/ 106 h 131"/>
                  <a:gd name="T22" fmla="*/ 36 w 60"/>
                  <a:gd name="T23" fmla="*/ 89 h 131"/>
                  <a:gd name="T24" fmla="*/ 29 w 60"/>
                  <a:gd name="T25" fmla="*/ 86 h 131"/>
                  <a:gd name="T26" fmla="*/ 17 w 60"/>
                  <a:gd name="T27" fmla="*/ 91 h 131"/>
                  <a:gd name="T28" fmla="*/ 15 w 60"/>
                  <a:gd name="T29" fmla="*/ 80 h 131"/>
                  <a:gd name="T30" fmla="*/ 8 w 60"/>
                  <a:gd name="T31" fmla="*/ 66 h 131"/>
                  <a:gd name="T32" fmla="*/ 6 w 60"/>
                  <a:gd name="T33" fmla="*/ 62 h 131"/>
                  <a:gd name="T34" fmla="*/ 0 w 60"/>
                  <a:gd name="T35" fmla="*/ 51 h 131"/>
                  <a:gd name="T36" fmla="*/ 2 w 60"/>
                  <a:gd name="T37" fmla="*/ 46 h 131"/>
                  <a:gd name="T38" fmla="*/ 6 w 60"/>
                  <a:gd name="T39" fmla="*/ 42 h 131"/>
                  <a:gd name="T40" fmla="*/ 7 w 60"/>
                  <a:gd name="T41" fmla="*/ 32 h 131"/>
                  <a:gd name="T42" fmla="*/ 15 w 60"/>
                  <a:gd name="T43" fmla="*/ 28 h 131"/>
                  <a:gd name="T44" fmla="*/ 19 w 60"/>
                  <a:gd name="T45" fmla="*/ 17 h 131"/>
                  <a:gd name="T46" fmla="*/ 28 w 60"/>
                  <a:gd name="T47" fmla="*/ 9 h 131"/>
                  <a:gd name="T48" fmla="*/ 32 w 60"/>
                  <a:gd name="T49" fmla="*/ 5 h 131"/>
                  <a:gd name="T50" fmla="*/ 34 w 60"/>
                  <a:gd name="T51" fmla="*/ 0 h 131"/>
                  <a:gd name="T52" fmla="*/ 40 w 60"/>
                  <a:gd name="T53" fmla="*/ 5 h 131"/>
                  <a:gd name="T54" fmla="*/ 43 w 60"/>
                  <a:gd name="T55" fmla="*/ 13 h 131"/>
                  <a:gd name="T56" fmla="*/ 36 w 60"/>
                  <a:gd name="T57" fmla="*/ 25 h 131"/>
                  <a:gd name="T58" fmla="*/ 43 w 60"/>
                  <a:gd name="T59" fmla="*/ 32 h 131"/>
                  <a:gd name="T60" fmla="*/ 49 w 60"/>
                  <a:gd name="T61" fmla="*/ 40 h 131"/>
                  <a:gd name="T62" fmla="*/ 52 w 60"/>
                  <a:gd name="T63" fmla="*/ 49 h 131"/>
                  <a:gd name="T64" fmla="*/ 59 w 60"/>
                  <a:gd name="T65" fmla="*/ 49 h 131"/>
                  <a:gd name="T66" fmla="*/ 54 w 60"/>
                  <a:gd name="T67" fmla="*/ 56 h 131"/>
                  <a:gd name="T68" fmla="*/ 49 w 60"/>
                  <a:gd name="T69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123"/>
              <p:cNvSpPr>
                <a:spLocks/>
              </p:cNvSpPr>
              <p:nvPr/>
            </p:nvSpPr>
            <p:spPr bwMode="auto">
              <a:xfrm>
                <a:off x="3794125" y="5430838"/>
                <a:ext cx="84138" cy="47625"/>
              </a:xfrm>
              <a:custGeom>
                <a:avLst/>
                <a:gdLst>
                  <a:gd name="T0" fmla="*/ 53 w 53"/>
                  <a:gd name="T1" fmla="*/ 19 h 30"/>
                  <a:gd name="T2" fmla="*/ 53 w 53"/>
                  <a:gd name="T3" fmla="*/ 23 h 30"/>
                  <a:gd name="T4" fmla="*/ 53 w 53"/>
                  <a:gd name="T5" fmla="*/ 26 h 30"/>
                  <a:gd name="T6" fmla="*/ 53 w 53"/>
                  <a:gd name="T7" fmla="*/ 30 h 30"/>
                  <a:gd name="T8" fmla="*/ 47 w 53"/>
                  <a:gd name="T9" fmla="*/ 30 h 30"/>
                  <a:gd name="T10" fmla="*/ 40 w 53"/>
                  <a:gd name="T11" fmla="*/ 29 h 30"/>
                  <a:gd name="T12" fmla="*/ 34 w 53"/>
                  <a:gd name="T13" fmla="*/ 28 h 30"/>
                  <a:gd name="T14" fmla="*/ 30 w 53"/>
                  <a:gd name="T15" fmla="*/ 24 h 30"/>
                  <a:gd name="T16" fmla="*/ 20 w 53"/>
                  <a:gd name="T17" fmla="*/ 23 h 30"/>
                  <a:gd name="T18" fmla="*/ 12 w 53"/>
                  <a:gd name="T19" fmla="*/ 19 h 30"/>
                  <a:gd name="T20" fmla="*/ 6 w 53"/>
                  <a:gd name="T21" fmla="*/ 14 h 30"/>
                  <a:gd name="T22" fmla="*/ 0 w 53"/>
                  <a:gd name="T23" fmla="*/ 12 h 30"/>
                  <a:gd name="T24" fmla="*/ 2 w 53"/>
                  <a:gd name="T25" fmla="*/ 5 h 30"/>
                  <a:gd name="T26" fmla="*/ 6 w 53"/>
                  <a:gd name="T27" fmla="*/ 1 h 30"/>
                  <a:gd name="T28" fmla="*/ 10 w 53"/>
                  <a:gd name="T29" fmla="*/ 0 h 30"/>
                  <a:gd name="T30" fmla="*/ 14 w 53"/>
                  <a:gd name="T31" fmla="*/ 2 h 30"/>
                  <a:gd name="T32" fmla="*/ 22 w 53"/>
                  <a:gd name="T33" fmla="*/ 7 h 30"/>
                  <a:gd name="T34" fmla="*/ 25 w 53"/>
                  <a:gd name="T35" fmla="*/ 8 h 30"/>
                  <a:gd name="T36" fmla="*/ 28 w 53"/>
                  <a:gd name="T37" fmla="*/ 12 h 30"/>
                  <a:gd name="T38" fmla="*/ 32 w 53"/>
                  <a:gd name="T39" fmla="*/ 13 h 30"/>
                  <a:gd name="T40" fmla="*/ 37 w 53"/>
                  <a:gd name="T41" fmla="*/ 17 h 30"/>
                  <a:gd name="T42" fmla="*/ 46 w 53"/>
                  <a:gd name="T43" fmla="*/ 18 h 30"/>
                  <a:gd name="T44" fmla="*/ 53 w 53"/>
                  <a:gd name="T4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4146550" y="5881688"/>
                <a:ext cx="693738" cy="446088"/>
                <a:chOff x="4146550" y="5881688"/>
                <a:chExt cx="693738" cy="446088"/>
              </a:xfrm>
              <a:grpFill/>
            </p:grpSpPr>
            <p:sp>
              <p:nvSpPr>
                <p:cNvPr id="14" name="Freeform 12"/>
                <p:cNvSpPr>
                  <a:spLocks noEditPoints="1"/>
                </p:cNvSpPr>
                <p:nvPr/>
              </p:nvSpPr>
              <p:spPr bwMode="auto">
                <a:xfrm>
                  <a:off x="4146550" y="5881688"/>
                  <a:ext cx="430213" cy="400050"/>
                </a:xfrm>
                <a:custGeom>
                  <a:avLst/>
                  <a:gdLst>
                    <a:gd name="T0" fmla="*/ 231 w 271"/>
                    <a:gd name="T1" fmla="*/ 227 h 252"/>
                    <a:gd name="T2" fmla="*/ 232 w 271"/>
                    <a:gd name="T3" fmla="*/ 249 h 252"/>
                    <a:gd name="T4" fmla="*/ 220 w 271"/>
                    <a:gd name="T5" fmla="*/ 252 h 252"/>
                    <a:gd name="T6" fmla="*/ 210 w 271"/>
                    <a:gd name="T7" fmla="*/ 226 h 252"/>
                    <a:gd name="T8" fmla="*/ 209 w 271"/>
                    <a:gd name="T9" fmla="*/ 24 h 252"/>
                    <a:gd name="T10" fmla="*/ 216 w 271"/>
                    <a:gd name="T11" fmla="*/ 38 h 252"/>
                    <a:gd name="T12" fmla="*/ 220 w 271"/>
                    <a:gd name="T13" fmla="*/ 53 h 252"/>
                    <a:gd name="T14" fmla="*/ 238 w 271"/>
                    <a:gd name="T15" fmla="*/ 67 h 252"/>
                    <a:gd name="T16" fmla="*/ 246 w 271"/>
                    <a:gd name="T17" fmla="*/ 80 h 252"/>
                    <a:gd name="T18" fmla="*/ 257 w 271"/>
                    <a:gd name="T19" fmla="*/ 94 h 252"/>
                    <a:gd name="T20" fmla="*/ 267 w 271"/>
                    <a:gd name="T21" fmla="*/ 113 h 252"/>
                    <a:gd name="T22" fmla="*/ 268 w 271"/>
                    <a:gd name="T23" fmla="*/ 134 h 252"/>
                    <a:gd name="T24" fmla="*/ 262 w 271"/>
                    <a:gd name="T25" fmla="*/ 158 h 252"/>
                    <a:gd name="T26" fmla="*/ 251 w 271"/>
                    <a:gd name="T27" fmla="*/ 180 h 252"/>
                    <a:gd name="T28" fmla="*/ 246 w 271"/>
                    <a:gd name="T29" fmla="*/ 198 h 252"/>
                    <a:gd name="T30" fmla="*/ 226 w 271"/>
                    <a:gd name="T31" fmla="*/ 208 h 252"/>
                    <a:gd name="T32" fmla="*/ 213 w 271"/>
                    <a:gd name="T33" fmla="*/ 202 h 252"/>
                    <a:gd name="T34" fmla="*/ 193 w 271"/>
                    <a:gd name="T35" fmla="*/ 206 h 252"/>
                    <a:gd name="T36" fmla="*/ 178 w 271"/>
                    <a:gd name="T37" fmla="*/ 192 h 252"/>
                    <a:gd name="T38" fmla="*/ 169 w 271"/>
                    <a:gd name="T39" fmla="*/ 179 h 252"/>
                    <a:gd name="T40" fmla="*/ 161 w 271"/>
                    <a:gd name="T41" fmla="*/ 176 h 252"/>
                    <a:gd name="T42" fmla="*/ 160 w 271"/>
                    <a:gd name="T43" fmla="*/ 168 h 252"/>
                    <a:gd name="T44" fmla="*/ 147 w 271"/>
                    <a:gd name="T45" fmla="*/ 170 h 252"/>
                    <a:gd name="T46" fmla="*/ 132 w 271"/>
                    <a:gd name="T47" fmla="*/ 154 h 252"/>
                    <a:gd name="T48" fmla="*/ 100 w 271"/>
                    <a:gd name="T49" fmla="*/ 153 h 252"/>
                    <a:gd name="T50" fmla="*/ 74 w 271"/>
                    <a:gd name="T51" fmla="*/ 162 h 252"/>
                    <a:gd name="T52" fmla="*/ 59 w 271"/>
                    <a:gd name="T53" fmla="*/ 170 h 252"/>
                    <a:gd name="T54" fmla="*/ 40 w 271"/>
                    <a:gd name="T55" fmla="*/ 174 h 252"/>
                    <a:gd name="T56" fmla="*/ 27 w 271"/>
                    <a:gd name="T57" fmla="*/ 179 h 252"/>
                    <a:gd name="T58" fmla="*/ 12 w 271"/>
                    <a:gd name="T59" fmla="*/ 167 h 252"/>
                    <a:gd name="T60" fmla="*/ 17 w 271"/>
                    <a:gd name="T61" fmla="*/ 156 h 252"/>
                    <a:gd name="T62" fmla="*/ 12 w 271"/>
                    <a:gd name="T63" fmla="*/ 134 h 252"/>
                    <a:gd name="T64" fmla="*/ 5 w 271"/>
                    <a:gd name="T65" fmla="*/ 118 h 252"/>
                    <a:gd name="T66" fmla="*/ 1 w 271"/>
                    <a:gd name="T67" fmla="*/ 105 h 252"/>
                    <a:gd name="T68" fmla="*/ 3 w 271"/>
                    <a:gd name="T69" fmla="*/ 101 h 252"/>
                    <a:gd name="T70" fmla="*/ 3 w 271"/>
                    <a:gd name="T71" fmla="*/ 90 h 252"/>
                    <a:gd name="T72" fmla="*/ 6 w 271"/>
                    <a:gd name="T73" fmla="*/ 83 h 252"/>
                    <a:gd name="T74" fmla="*/ 23 w 271"/>
                    <a:gd name="T75" fmla="*/ 70 h 252"/>
                    <a:gd name="T76" fmla="*/ 38 w 271"/>
                    <a:gd name="T77" fmla="*/ 66 h 252"/>
                    <a:gd name="T78" fmla="*/ 51 w 271"/>
                    <a:gd name="T79" fmla="*/ 63 h 252"/>
                    <a:gd name="T80" fmla="*/ 60 w 271"/>
                    <a:gd name="T81" fmla="*/ 49 h 252"/>
                    <a:gd name="T82" fmla="*/ 70 w 271"/>
                    <a:gd name="T83" fmla="*/ 44 h 252"/>
                    <a:gd name="T84" fmla="*/ 74 w 271"/>
                    <a:gd name="T85" fmla="*/ 34 h 252"/>
                    <a:gd name="T86" fmla="*/ 83 w 271"/>
                    <a:gd name="T87" fmla="*/ 24 h 252"/>
                    <a:gd name="T88" fmla="*/ 92 w 271"/>
                    <a:gd name="T89" fmla="*/ 22 h 252"/>
                    <a:gd name="T90" fmla="*/ 109 w 271"/>
                    <a:gd name="T91" fmla="*/ 30 h 252"/>
                    <a:gd name="T92" fmla="*/ 114 w 271"/>
                    <a:gd name="T93" fmla="*/ 17 h 252"/>
                    <a:gd name="T94" fmla="*/ 129 w 271"/>
                    <a:gd name="T95" fmla="*/ 9 h 252"/>
                    <a:gd name="T96" fmla="*/ 132 w 271"/>
                    <a:gd name="T97" fmla="*/ 5 h 252"/>
                    <a:gd name="T98" fmla="*/ 147 w 271"/>
                    <a:gd name="T99" fmla="*/ 11 h 252"/>
                    <a:gd name="T100" fmla="*/ 158 w 271"/>
                    <a:gd name="T101" fmla="*/ 12 h 252"/>
                    <a:gd name="T102" fmla="*/ 152 w 271"/>
                    <a:gd name="T103" fmla="*/ 22 h 252"/>
                    <a:gd name="T104" fmla="*/ 155 w 271"/>
                    <a:gd name="T105" fmla="*/ 34 h 252"/>
                    <a:gd name="T106" fmla="*/ 169 w 271"/>
                    <a:gd name="T107" fmla="*/ 42 h 252"/>
                    <a:gd name="T108" fmla="*/ 185 w 271"/>
                    <a:gd name="T109" fmla="*/ 46 h 252"/>
                    <a:gd name="T110" fmla="*/ 191 w 271"/>
                    <a:gd name="T111" fmla="*/ 30 h 252"/>
                    <a:gd name="T112" fmla="*/ 190 w 271"/>
                    <a:gd name="T113" fmla="*/ 15 h 252"/>
                    <a:gd name="T114" fmla="*/ 193 w 271"/>
                    <a:gd name="T115" fmla="*/ 5 h 252"/>
                    <a:gd name="T116" fmla="*/ 198 w 271"/>
                    <a:gd name="T117" fmla="*/ 8 h 252"/>
                    <a:gd name="T118" fmla="*/ 203 w 271"/>
                    <a:gd name="T119" fmla="*/ 19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Freeform 117"/>
                <p:cNvSpPr>
                  <a:spLocks/>
                </p:cNvSpPr>
                <p:nvPr/>
              </p:nvSpPr>
              <p:spPr bwMode="auto">
                <a:xfrm>
                  <a:off x="4687888" y="5984875"/>
                  <a:ext cx="31750" cy="26988"/>
                </a:xfrm>
                <a:custGeom>
                  <a:avLst/>
                  <a:gdLst>
                    <a:gd name="T0" fmla="*/ 11 w 20"/>
                    <a:gd name="T1" fmla="*/ 7 h 17"/>
                    <a:gd name="T2" fmla="*/ 17 w 20"/>
                    <a:gd name="T3" fmla="*/ 12 h 17"/>
                    <a:gd name="T4" fmla="*/ 20 w 20"/>
                    <a:gd name="T5" fmla="*/ 15 h 17"/>
                    <a:gd name="T6" fmla="*/ 18 w 20"/>
                    <a:gd name="T7" fmla="*/ 17 h 17"/>
                    <a:gd name="T8" fmla="*/ 14 w 20"/>
                    <a:gd name="T9" fmla="*/ 15 h 17"/>
                    <a:gd name="T10" fmla="*/ 9 w 20"/>
                    <a:gd name="T11" fmla="*/ 12 h 17"/>
                    <a:gd name="T12" fmla="*/ 4 w 20"/>
                    <a:gd name="T13" fmla="*/ 7 h 17"/>
                    <a:gd name="T14" fmla="*/ 0 w 20"/>
                    <a:gd name="T15" fmla="*/ 2 h 17"/>
                    <a:gd name="T16" fmla="*/ 0 w 20"/>
                    <a:gd name="T17" fmla="*/ 0 h 17"/>
                    <a:gd name="T18" fmla="*/ 2 w 20"/>
                    <a:gd name="T19" fmla="*/ 0 h 17"/>
                    <a:gd name="T20" fmla="*/ 6 w 20"/>
                    <a:gd name="T21" fmla="*/ 2 h 17"/>
                    <a:gd name="T22" fmla="*/ 8 w 20"/>
                    <a:gd name="T23" fmla="*/ 5 h 17"/>
                    <a:gd name="T24" fmla="*/ 11 w 20"/>
                    <a:gd name="T2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" name="Freeform 124"/>
                <p:cNvSpPr>
                  <a:spLocks noEditPoints="1"/>
                </p:cNvSpPr>
                <p:nvPr/>
              </p:nvSpPr>
              <p:spPr bwMode="auto">
                <a:xfrm>
                  <a:off x="4711700" y="6157913"/>
                  <a:ext cx="128588" cy="169863"/>
                </a:xfrm>
                <a:custGeom>
                  <a:avLst/>
                  <a:gdLst>
                    <a:gd name="T0" fmla="*/ 46 w 81"/>
                    <a:gd name="T1" fmla="*/ 58 h 107"/>
                    <a:gd name="T2" fmla="*/ 52 w 81"/>
                    <a:gd name="T3" fmla="*/ 58 h 107"/>
                    <a:gd name="T4" fmla="*/ 50 w 81"/>
                    <a:gd name="T5" fmla="*/ 66 h 107"/>
                    <a:gd name="T6" fmla="*/ 43 w 81"/>
                    <a:gd name="T7" fmla="*/ 76 h 107"/>
                    <a:gd name="T8" fmla="*/ 40 w 81"/>
                    <a:gd name="T9" fmla="*/ 81 h 107"/>
                    <a:gd name="T10" fmla="*/ 32 w 81"/>
                    <a:gd name="T11" fmla="*/ 90 h 107"/>
                    <a:gd name="T12" fmla="*/ 23 w 81"/>
                    <a:gd name="T13" fmla="*/ 105 h 107"/>
                    <a:gd name="T14" fmla="*/ 14 w 81"/>
                    <a:gd name="T15" fmla="*/ 107 h 107"/>
                    <a:gd name="T16" fmla="*/ 2 w 81"/>
                    <a:gd name="T17" fmla="*/ 104 h 107"/>
                    <a:gd name="T18" fmla="*/ 4 w 81"/>
                    <a:gd name="T19" fmla="*/ 93 h 107"/>
                    <a:gd name="T20" fmla="*/ 17 w 81"/>
                    <a:gd name="T21" fmla="*/ 82 h 107"/>
                    <a:gd name="T22" fmla="*/ 28 w 81"/>
                    <a:gd name="T23" fmla="*/ 73 h 107"/>
                    <a:gd name="T24" fmla="*/ 34 w 81"/>
                    <a:gd name="T25" fmla="*/ 61 h 107"/>
                    <a:gd name="T26" fmla="*/ 38 w 81"/>
                    <a:gd name="T27" fmla="*/ 54 h 107"/>
                    <a:gd name="T28" fmla="*/ 44 w 81"/>
                    <a:gd name="T29" fmla="*/ 54 h 107"/>
                    <a:gd name="T30" fmla="*/ 60 w 81"/>
                    <a:gd name="T31" fmla="*/ 23 h 107"/>
                    <a:gd name="T32" fmla="*/ 63 w 81"/>
                    <a:gd name="T33" fmla="*/ 19 h 107"/>
                    <a:gd name="T34" fmla="*/ 69 w 81"/>
                    <a:gd name="T35" fmla="*/ 28 h 107"/>
                    <a:gd name="T36" fmla="*/ 78 w 81"/>
                    <a:gd name="T37" fmla="*/ 25 h 107"/>
                    <a:gd name="T38" fmla="*/ 80 w 81"/>
                    <a:gd name="T39" fmla="*/ 34 h 107"/>
                    <a:gd name="T40" fmla="*/ 73 w 81"/>
                    <a:gd name="T41" fmla="*/ 38 h 107"/>
                    <a:gd name="T42" fmla="*/ 72 w 81"/>
                    <a:gd name="T43" fmla="*/ 46 h 107"/>
                    <a:gd name="T44" fmla="*/ 68 w 81"/>
                    <a:gd name="T45" fmla="*/ 52 h 107"/>
                    <a:gd name="T46" fmla="*/ 60 w 81"/>
                    <a:gd name="T47" fmla="*/ 61 h 107"/>
                    <a:gd name="T48" fmla="*/ 56 w 81"/>
                    <a:gd name="T49" fmla="*/ 58 h 107"/>
                    <a:gd name="T50" fmla="*/ 57 w 81"/>
                    <a:gd name="T51" fmla="*/ 46 h 107"/>
                    <a:gd name="T52" fmla="*/ 50 w 81"/>
                    <a:gd name="T53" fmla="*/ 38 h 107"/>
                    <a:gd name="T54" fmla="*/ 56 w 81"/>
                    <a:gd name="T55" fmla="*/ 29 h 107"/>
                    <a:gd name="T56" fmla="*/ 53 w 81"/>
                    <a:gd name="T57" fmla="*/ 18 h 107"/>
                    <a:gd name="T58" fmla="*/ 50 w 81"/>
                    <a:gd name="T59" fmla="*/ 13 h 107"/>
                    <a:gd name="T60" fmla="*/ 41 w 81"/>
                    <a:gd name="T61" fmla="*/ 0 h 107"/>
                    <a:gd name="T62" fmla="*/ 47 w 81"/>
                    <a:gd name="T63" fmla="*/ 5 h 107"/>
                    <a:gd name="T64" fmla="*/ 55 w 81"/>
                    <a:gd name="T65" fmla="*/ 1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6" name="Freeform 158"/>
              <p:cNvSpPr>
                <a:spLocks/>
              </p:cNvSpPr>
              <p:nvPr/>
            </p:nvSpPr>
            <p:spPr bwMode="auto">
              <a:xfrm>
                <a:off x="3671888" y="6359525"/>
                <a:ext cx="20638" cy="19050"/>
              </a:xfrm>
              <a:custGeom>
                <a:avLst/>
                <a:gdLst>
                  <a:gd name="T0" fmla="*/ 2 w 13"/>
                  <a:gd name="T1" fmla="*/ 0 h 12"/>
                  <a:gd name="T2" fmla="*/ 6 w 13"/>
                  <a:gd name="T3" fmla="*/ 3 h 12"/>
                  <a:gd name="T4" fmla="*/ 12 w 13"/>
                  <a:gd name="T5" fmla="*/ 4 h 12"/>
                  <a:gd name="T6" fmla="*/ 13 w 13"/>
                  <a:gd name="T7" fmla="*/ 7 h 12"/>
                  <a:gd name="T8" fmla="*/ 10 w 13"/>
                  <a:gd name="T9" fmla="*/ 11 h 12"/>
                  <a:gd name="T10" fmla="*/ 1 w 13"/>
                  <a:gd name="T11" fmla="*/ 12 h 12"/>
                  <a:gd name="T12" fmla="*/ 0 w 13"/>
                  <a:gd name="T13" fmla="*/ 6 h 12"/>
                  <a:gd name="T14" fmla="*/ 1 w 13"/>
                  <a:gd name="T15" fmla="*/ 2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92" name="Group 191"/>
              <p:cNvGrpSpPr/>
              <p:nvPr/>
            </p:nvGrpSpPr>
            <p:grpSpPr>
              <a:xfrm>
                <a:off x="3954463" y="5491163"/>
                <a:ext cx="714375" cy="392112"/>
                <a:chOff x="3954463" y="5491163"/>
                <a:chExt cx="714375" cy="392112"/>
              </a:xfrm>
              <a:grpFill/>
            </p:grpSpPr>
            <p:sp>
              <p:nvSpPr>
                <p:cNvPr id="23" name="Freeform 21"/>
                <p:cNvSpPr>
                  <a:spLocks/>
                </p:cNvSpPr>
                <p:nvPr/>
              </p:nvSpPr>
              <p:spPr bwMode="auto">
                <a:xfrm>
                  <a:off x="4156075" y="5710238"/>
                  <a:ext cx="14288" cy="15875"/>
                </a:xfrm>
                <a:custGeom>
                  <a:avLst/>
                  <a:gdLst>
                    <a:gd name="T0" fmla="*/ 0 w 9"/>
                    <a:gd name="T1" fmla="*/ 6 h 10"/>
                    <a:gd name="T2" fmla="*/ 3 w 9"/>
                    <a:gd name="T3" fmla="*/ 4 h 10"/>
                    <a:gd name="T4" fmla="*/ 9 w 9"/>
                    <a:gd name="T5" fmla="*/ 0 h 10"/>
                    <a:gd name="T6" fmla="*/ 9 w 9"/>
                    <a:gd name="T7" fmla="*/ 4 h 10"/>
                    <a:gd name="T8" fmla="*/ 7 w 9"/>
                    <a:gd name="T9" fmla="*/ 7 h 10"/>
                    <a:gd name="T10" fmla="*/ 5 w 9"/>
                    <a:gd name="T11" fmla="*/ 7 h 10"/>
                    <a:gd name="T12" fmla="*/ 3 w 9"/>
                    <a:gd name="T13" fmla="*/ 10 h 10"/>
                    <a:gd name="T14" fmla="*/ 0 w 9"/>
                    <a:gd name="T1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75"/>
                <p:cNvSpPr>
                  <a:spLocks noEditPoints="1"/>
                </p:cNvSpPr>
                <p:nvPr/>
              </p:nvSpPr>
              <p:spPr bwMode="auto">
                <a:xfrm>
                  <a:off x="3954463" y="5710238"/>
                  <a:ext cx="487363" cy="169863"/>
                </a:xfrm>
                <a:custGeom>
                  <a:avLst/>
                  <a:gdLst>
                    <a:gd name="T0" fmla="*/ 166 w 307"/>
                    <a:gd name="T1" fmla="*/ 99 h 107"/>
                    <a:gd name="T2" fmla="*/ 196 w 307"/>
                    <a:gd name="T3" fmla="*/ 104 h 107"/>
                    <a:gd name="T4" fmla="*/ 192 w 307"/>
                    <a:gd name="T5" fmla="*/ 99 h 107"/>
                    <a:gd name="T6" fmla="*/ 196 w 307"/>
                    <a:gd name="T7" fmla="*/ 104 h 107"/>
                    <a:gd name="T8" fmla="*/ 160 w 307"/>
                    <a:gd name="T9" fmla="*/ 94 h 107"/>
                    <a:gd name="T10" fmla="*/ 146 w 307"/>
                    <a:gd name="T11" fmla="*/ 93 h 107"/>
                    <a:gd name="T12" fmla="*/ 184 w 307"/>
                    <a:gd name="T13" fmla="*/ 94 h 107"/>
                    <a:gd name="T14" fmla="*/ 171 w 307"/>
                    <a:gd name="T15" fmla="*/ 92 h 107"/>
                    <a:gd name="T16" fmla="*/ 90 w 307"/>
                    <a:gd name="T17" fmla="*/ 82 h 107"/>
                    <a:gd name="T18" fmla="*/ 119 w 307"/>
                    <a:gd name="T19" fmla="*/ 87 h 107"/>
                    <a:gd name="T20" fmla="*/ 122 w 307"/>
                    <a:gd name="T21" fmla="*/ 92 h 107"/>
                    <a:gd name="T22" fmla="*/ 95 w 307"/>
                    <a:gd name="T23" fmla="*/ 88 h 107"/>
                    <a:gd name="T24" fmla="*/ 74 w 307"/>
                    <a:gd name="T25" fmla="*/ 82 h 107"/>
                    <a:gd name="T26" fmla="*/ 86 w 307"/>
                    <a:gd name="T27" fmla="*/ 79 h 107"/>
                    <a:gd name="T28" fmla="*/ 261 w 307"/>
                    <a:gd name="T29" fmla="*/ 82 h 107"/>
                    <a:gd name="T30" fmla="*/ 265 w 307"/>
                    <a:gd name="T31" fmla="*/ 75 h 107"/>
                    <a:gd name="T32" fmla="*/ 207 w 307"/>
                    <a:gd name="T33" fmla="*/ 61 h 107"/>
                    <a:gd name="T34" fmla="*/ 236 w 307"/>
                    <a:gd name="T35" fmla="*/ 57 h 107"/>
                    <a:gd name="T36" fmla="*/ 224 w 307"/>
                    <a:gd name="T37" fmla="*/ 59 h 107"/>
                    <a:gd name="T38" fmla="*/ 236 w 307"/>
                    <a:gd name="T39" fmla="*/ 57 h 107"/>
                    <a:gd name="T40" fmla="*/ 276 w 307"/>
                    <a:gd name="T41" fmla="*/ 52 h 107"/>
                    <a:gd name="T42" fmla="*/ 300 w 307"/>
                    <a:gd name="T43" fmla="*/ 52 h 107"/>
                    <a:gd name="T44" fmla="*/ 301 w 307"/>
                    <a:gd name="T45" fmla="*/ 92 h 107"/>
                    <a:gd name="T46" fmla="*/ 287 w 307"/>
                    <a:gd name="T47" fmla="*/ 87 h 107"/>
                    <a:gd name="T48" fmla="*/ 273 w 307"/>
                    <a:gd name="T49" fmla="*/ 67 h 107"/>
                    <a:gd name="T50" fmla="*/ 253 w 307"/>
                    <a:gd name="T51" fmla="*/ 64 h 107"/>
                    <a:gd name="T52" fmla="*/ 254 w 307"/>
                    <a:gd name="T53" fmla="*/ 53 h 107"/>
                    <a:gd name="T54" fmla="*/ 245 w 307"/>
                    <a:gd name="T55" fmla="*/ 47 h 107"/>
                    <a:gd name="T56" fmla="*/ 249 w 307"/>
                    <a:gd name="T57" fmla="*/ 39 h 107"/>
                    <a:gd name="T58" fmla="*/ 196 w 307"/>
                    <a:gd name="T59" fmla="*/ 34 h 107"/>
                    <a:gd name="T60" fmla="*/ 167 w 307"/>
                    <a:gd name="T61" fmla="*/ 35 h 107"/>
                    <a:gd name="T62" fmla="*/ 189 w 307"/>
                    <a:gd name="T63" fmla="*/ 41 h 107"/>
                    <a:gd name="T64" fmla="*/ 175 w 307"/>
                    <a:gd name="T65" fmla="*/ 50 h 107"/>
                    <a:gd name="T66" fmla="*/ 188 w 307"/>
                    <a:gd name="T67" fmla="*/ 73 h 107"/>
                    <a:gd name="T68" fmla="*/ 178 w 307"/>
                    <a:gd name="T69" fmla="*/ 69 h 107"/>
                    <a:gd name="T70" fmla="*/ 173 w 307"/>
                    <a:gd name="T71" fmla="*/ 55 h 107"/>
                    <a:gd name="T72" fmla="*/ 165 w 307"/>
                    <a:gd name="T73" fmla="*/ 74 h 107"/>
                    <a:gd name="T74" fmla="*/ 160 w 307"/>
                    <a:gd name="T75" fmla="*/ 59 h 107"/>
                    <a:gd name="T76" fmla="*/ 165 w 307"/>
                    <a:gd name="T77" fmla="*/ 35 h 107"/>
                    <a:gd name="T78" fmla="*/ 185 w 307"/>
                    <a:gd name="T79" fmla="*/ 30 h 107"/>
                    <a:gd name="T80" fmla="*/ 224 w 307"/>
                    <a:gd name="T81" fmla="*/ 29 h 107"/>
                    <a:gd name="T82" fmla="*/ 223 w 307"/>
                    <a:gd name="T83" fmla="*/ 41 h 107"/>
                    <a:gd name="T84" fmla="*/ 216 w 307"/>
                    <a:gd name="T85" fmla="*/ 24 h 107"/>
                    <a:gd name="T86" fmla="*/ 224 w 307"/>
                    <a:gd name="T87" fmla="*/ 29 h 107"/>
                    <a:gd name="T88" fmla="*/ 149 w 307"/>
                    <a:gd name="T89" fmla="*/ 36 h 107"/>
                    <a:gd name="T90" fmla="*/ 140 w 307"/>
                    <a:gd name="T91" fmla="*/ 63 h 107"/>
                    <a:gd name="T92" fmla="*/ 124 w 307"/>
                    <a:gd name="T93" fmla="*/ 59 h 107"/>
                    <a:gd name="T94" fmla="*/ 105 w 307"/>
                    <a:gd name="T95" fmla="*/ 57 h 107"/>
                    <a:gd name="T96" fmla="*/ 93 w 307"/>
                    <a:gd name="T97" fmla="*/ 40 h 107"/>
                    <a:gd name="T98" fmla="*/ 98 w 307"/>
                    <a:gd name="T99" fmla="*/ 28 h 107"/>
                    <a:gd name="T100" fmla="*/ 115 w 307"/>
                    <a:gd name="T101" fmla="*/ 27 h 107"/>
                    <a:gd name="T102" fmla="*/ 133 w 307"/>
                    <a:gd name="T103" fmla="*/ 18 h 107"/>
                    <a:gd name="T104" fmla="*/ 151 w 307"/>
                    <a:gd name="T105" fmla="*/ 9 h 107"/>
                    <a:gd name="T106" fmla="*/ 70 w 307"/>
                    <a:gd name="T107" fmla="*/ 75 h 107"/>
                    <a:gd name="T108" fmla="*/ 46 w 307"/>
                    <a:gd name="T109" fmla="*/ 61 h 107"/>
                    <a:gd name="T110" fmla="*/ 27 w 307"/>
                    <a:gd name="T111" fmla="*/ 35 h 107"/>
                    <a:gd name="T112" fmla="*/ 12 w 307"/>
                    <a:gd name="T113" fmla="*/ 15 h 107"/>
                    <a:gd name="T114" fmla="*/ 5 w 307"/>
                    <a:gd name="T115" fmla="*/ 0 h 107"/>
                    <a:gd name="T116" fmla="*/ 29 w 307"/>
                    <a:gd name="T117" fmla="*/ 16 h 107"/>
                    <a:gd name="T118" fmla="*/ 52 w 307"/>
                    <a:gd name="T119" fmla="*/ 33 h 107"/>
                    <a:gd name="T120" fmla="*/ 61 w 307"/>
                    <a:gd name="T121" fmla="*/ 44 h 107"/>
                    <a:gd name="T122" fmla="*/ 73 w 307"/>
                    <a:gd name="T123" fmla="*/ 5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Freeform 88"/>
                <p:cNvSpPr>
                  <a:spLocks/>
                </p:cNvSpPr>
                <p:nvPr/>
              </p:nvSpPr>
              <p:spPr bwMode="auto">
                <a:xfrm>
                  <a:off x="4029075" y="5613400"/>
                  <a:ext cx="55563" cy="42863"/>
                </a:xfrm>
                <a:custGeom>
                  <a:avLst/>
                  <a:gdLst>
                    <a:gd name="T0" fmla="*/ 9 w 35"/>
                    <a:gd name="T1" fmla="*/ 26 h 27"/>
                    <a:gd name="T2" fmla="*/ 5 w 35"/>
                    <a:gd name="T3" fmla="*/ 23 h 27"/>
                    <a:gd name="T4" fmla="*/ 2 w 35"/>
                    <a:gd name="T5" fmla="*/ 15 h 27"/>
                    <a:gd name="T6" fmla="*/ 0 w 35"/>
                    <a:gd name="T7" fmla="*/ 8 h 27"/>
                    <a:gd name="T8" fmla="*/ 5 w 35"/>
                    <a:gd name="T9" fmla="*/ 2 h 27"/>
                    <a:gd name="T10" fmla="*/ 14 w 35"/>
                    <a:gd name="T11" fmla="*/ 1 h 27"/>
                    <a:gd name="T12" fmla="*/ 20 w 35"/>
                    <a:gd name="T13" fmla="*/ 2 h 27"/>
                    <a:gd name="T14" fmla="*/ 26 w 35"/>
                    <a:gd name="T15" fmla="*/ 4 h 27"/>
                    <a:gd name="T16" fmla="*/ 28 w 35"/>
                    <a:gd name="T17" fmla="*/ 0 h 27"/>
                    <a:gd name="T18" fmla="*/ 34 w 35"/>
                    <a:gd name="T19" fmla="*/ 2 h 27"/>
                    <a:gd name="T20" fmla="*/ 35 w 35"/>
                    <a:gd name="T21" fmla="*/ 7 h 27"/>
                    <a:gd name="T22" fmla="*/ 35 w 35"/>
                    <a:gd name="T23" fmla="*/ 15 h 27"/>
                    <a:gd name="T24" fmla="*/ 23 w 35"/>
                    <a:gd name="T25" fmla="*/ 20 h 27"/>
                    <a:gd name="T26" fmla="*/ 27 w 35"/>
                    <a:gd name="T27" fmla="*/ 24 h 27"/>
                    <a:gd name="T28" fmla="*/ 20 w 35"/>
                    <a:gd name="T29" fmla="*/ 25 h 27"/>
                    <a:gd name="T30" fmla="*/ 14 w 35"/>
                    <a:gd name="T31" fmla="*/ 27 h 27"/>
                    <a:gd name="T32" fmla="*/ 9 w 35"/>
                    <a:gd name="T3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Freeform 94"/>
                <p:cNvSpPr>
                  <a:spLocks/>
                </p:cNvSpPr>
                <p:nvPr/>
              </p:nvSpPr>
              <p:spPr bwMode="auto">
                <a:xfrm>
                  <a:off x="4006850" y="5524500"/>
                  <a:ext cx="77788" cy="95250"/>
                </a:xfrm>
                <a:custGeom>
                  <a:avLst/>
                  <a:gdLst>
                    <a:gd name="T0" fmla="*/ 34 w 49"/>
                    <a:gd name="T1" fmla="*/ 58 h 60"/>
                    <a:gd name="T2" fmla="*/ 36 w 49"/>
                    <a:gd name="T3" fmla="*/ 54 h 60"/>
                    <a:gd name="T4" fmla="*/ 36 w 49"/>
                    <a:gd name="T5" fmla="*/ 48 h 60"/>
                    <a:gd name="T6" fmla="*/ 31 w 49"/>
                    <a:gd name="T7" fmla="*/ 42 h 60"/>
                    <a:gd name="T8" fmla="*/ 30 w 49"/>
                    <a:gd name="T9" fmla="*/ 35 h 60"/>
                    <a:gd name="T10" fmla="*/ 25 w 49"/>
                    <a:gd name="T11" fmla="*/ 30 h 60"/>
                    <a:gd name="T12" fmla="*/ 20 w 49"/>
                    <a:gd name="T13" fmla="*/ 29 h 60"/>
                    <a:gd name="T14" fmla="*/ 19 w 49"/>
                    <a:gd name="T15" fmla="*/ 31 h 60"/>
                    <a:gd name="T16" fmla="*/ 14 w 49"/>
                    <a:gd name="T17" fmla="*/ 33 h 60"/>
                    <a:gd name="T18" fmla="*/ 13 w 49"/>
                    <a:gd name="T19" fmla="*/ 31 h 60"/>
                    <a:gd name="T20" fmla="*/ 6 w 49"/>
                    <a:gd name="T21" fmla="*/ 35 h 60"/>
                    <a:gd name="T22" fmla="*/ 6 w 49"/>
                    <a:gd name="T23" fmla="*/ 29 h 60"/>
                    <a:gd name="T24" fmla="*/ 7 w 49"/>
                    <a:gd name="T25" fmla="*/ 22 h 60"/>
                    <a:gd name="T26" fmla="*/ 2 w 49"/>
                    <a:gd name="T27" fmla="*/ 21 h 60"/>
                    <a:gd name="T28" fmla="*/ 2 w 49"/>
                    <a:gd name="T29" fmla="*/ 17 h 60"/>
                    <a:gd name="T30" fmla="*/ 0 w 49"/>
                    <a:gd name="T31" fmla="*/ 14 h 60"/>
                    <a:gd name="T32" fmla="*/ 1 w 49"/>
                    <a:gd name="T33" fmla="*/ 12 h 60"/>
                    <a:gd name="T34" fmla="*/ 7 w 49"/>
                    <a:gd name="T35" fmla="*/ 7 h 60"/>
                    <a:gd name="T36" fmla="*/ 7 w 49"/>
                    <a:gd name="T37" fmla="*/ 8 h 60"/>
                    <a:gd name="T38" fmla="*/ 11 w 49"/>
                    <a:gd name="T39" fmla="*/ 10 h 60"/>
                    <a:gd name="T40" fmla="*/ 10 w 49"/>
                    <a:gd name="T41" fmla="*/ 1 h 60"/>
                    <a:gd name="T42" fmla="*/ 13 w 49"/>
                    <a:gd name="T43" fmla="*/ 0 h 60"/>
                    <a:gd name="T44" fmla="*/ 17 w 49"/>
                    <a:gd name="T45" fmla="*/ 6 h 60"/>
                    <a:gd name="T46" fmla="*/ 20 w 49"/>
                    <a:gd name="T47" fmla="*/ 12 h 60"/>
                    <a:gd name="T48" fmla="*/ 29 w 49"/>
                    <a:gd name="T49" fmla="*/ 12 h 60"/>
                    <a:gd name="T50" fmla="*/ 31 w 49"/>
                    <a:gd name="T51" fmla="*/ 18 h 60"/>
                    <a:gd name="T52" fmla="*/ 26 w 49"/>
                    <a:gd name="T53" fmla="*/ 21 h 60"/>
                    <a:gd name="T54" fmla="*/ 25 w 49"/>
                    <a:gd name="T55" fmla="*/ 23 h 60"/>
                    <a:gd name="T56" fmla="*/ 33 w 49"/>
                    <a:gd name="T57" fmla="*/ 27 h 60"/>
                    <a:gd name="T58" fmla="*/ 39 w 49"/>
                    <a:gd name="T59" fmla="*/ 35 h 60"/>
                    <a:gd name="T60" fmla="*/ 42 w 49"/>
                    <a:gd name="T61" fmla="*/ 41 h 60"/>
                    <a:gd name="T62" fmla="*/ 48 w 49"/>
                    <a:gd name="T63" fmla="*/ 46 h 60"/>
                    <a:gd name="T64" fmla="*/ 49 w 49"/>
                    <a:gd name="T65" fmla="*/ 51 h 60"/>
                    <a:gd name="T66" fmla="*/ 48 w 49"/>
                    <a:gd name="T67" fmla="*/ 58 h 60"/>
                    <a:gd name="T68" fmla="*/ 42 w 49"/>
                    <a:gd name="T69" fmla="*/ 56 h 60"/>
                    <a:gd name="T70" fmla="*/ 40 w 49"/>
                    <a:gd name="T71" fmla="*/ 60 h 60"/>
                    <a:gd name="T72" fmla="*/ 34 w 49"/>
                    <a:gd name="T73" fmla="*/ 5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Freeform 114"/>
                <p:cNvSpPr>
                  <a:spLocks noEditPoints="1"/>
                </p:cNvSpPr>
                <p:nvPr/>
              </p:nvSpPr>
              <p:spPr bwMode="auto">
                <a:xfrm>
                  <a:off x="4006850" y="5695950"/>
                  <a:ext cx="203200" cy="65088"/>
                </a:xfrm>
                <a:custGeom>
                  <a:avLst/>
                  <a:gdLst>
                    <a:gd name="T0" fmla="*/ 6 w 128"/>
                    <a:gd name="T1" fmla="*/ 4 h 41"/>
                    <a:gd name="T2" fmla="*/ 6 w 128"/>
                    <a:gd name="T3" fmla="*/ 8 h 41"/>
                    <a:gd name="T4" fmla="*/ 11 w 128"/>
                    <a:gd name="T5" fmla="*/ 7 h 41"/>
                    <a:gd name="T6" fmla="*/ 13 w 128"/>
                    <a:gd name="T7" fmla="*/ 4 h 41"/>
                    <a:gd name="T8" fmla="*/ 14 w 128"/>
                    <a:gd name="T9" fmla="*/ 4 h 41"/>
                    <a:gd name="T10" fmla="*/ 19 w 128"/>
                    <a:gd name="T11" fmla="*/ 9 h 41"/>
                    <a:gd name="T12" fmla="*/ 22 w 128"/>
                    <a:gd name="T13" fmla="*/ 13 h 41"/>
                    <a:gd name="T14" fmla="*/ 22 w 128"/>
                    <a:gd name="T15" fmla="*/ 18 h 41"/>
                    <a:gd name="T16" fmla="*/ 22 w 128"/>
                    <a:gd name="T17" fmla="*/ 21 h 41"/>
                    <a:gd name="T18" fmla="*/ 22 w 128"/>
                    <a:gd name="T19" fmla="*/ 22 h 41"/>
                    <a:gd name="T20" fmla="*/ 23 w 128"/>
                    <a:gd name="T21" fmla="*/ 27 h 41"/>
                    <a:gd name="T22" fmla="*/ 24 w 128"/>
                    <a:gd name="T23" fmla="*/ 29 h 41"/>
                    <a:gd name="T24" fmla="*/ 28 w 128"/>
                    <a:gd name="T25" fmla="*/ 35 h 41"/>
                    <a:gd name="T26" fmla="*/ 28 w 128"/>
                    <a:gd name="T27" fmla="*/ 37 h 41"/>
                    <a:gd name="T28" fmla="*/ 23 w 128"/>
                    <a:gd name="T29" fmla="*/ 37 h 41"/>
                    <a:gd name="T30" fmla="*/ 16 w 128"/>
                    <a:gd name="T31" fmla="*/ 32 h 41"/>
                    <a:gd name="T32" fmla="*/ 8 w 128"/>
                    <a:gd name="T33" fmla="*/ 27 h 41"/>
                    <a:gd name="T34" fmla="*/ 7 w 128"/>
                    <a:gd name="T35" fmla="*/ 24 h 41"/>
                    <a:gd name="T36" fmla="*/ 4 w 128"/>
                    <a:gd name="T37" fmla="*/ 19 h 41"/>
                    <a:gd name="T38" fmla="*/ 2 w 128"/>
                    <a:gd name="T39" fmla="*/ 14 h 41"/>
                    <a:gd name="T40" fmla="*/ 0 w 128"/>
                    <a:gd name="T41" fmla="*/ 10 h 41"/>
                    <a:gd name="T42" fmla="*/ 1 w 128"/>
                    <a:gd name="T43" fmla="*/ 6 h 41"/>
                    <a:gd name="T44" fmla="*/ 0 w 128"/>
                    <a:gd name="T45" fmla="*/ 2 h 41"/>
                    <a:gd name="T46" fmla="*/ 1 w 128"/>
                    <a:gd name="T47" fmla="*/ 1 h 41"/>
                    <a:gd name="T48" fmla="*/ 6 w 128"/>
                    <a:gd name="T49" fmla="*/ 4 h 41"/>
                    <a:gd name="T50" fmla="*/ 123 w 128"/>
                    <a:gd name="T51" fmla="*/ 15 h 41"/>
                    <a:gd name="T52" fmla="*/ 118 w 128"/>
                    <a:gd name="T53" fmla="*/ 18 h 41"/>
                    <a:gd name="T54" fmla="*/ 113 w 128"/>
                    <a:gd name="T55" fmla="*/ 16 h 41"/>
                    <a:gd name="T56" fmla="*/ 105 w 128"/>
                    <a:gd name="T57" fmla="*/ 16 h 41"/>
                    <a:gd name="T58" fmla="*/ 103 w 128"/>
                    <a:gd name="T59" fmla="*/ 25 h 41"/>
                    <a:gd name="T60" fmla="*/ 100 w 128"/>
                    <a:gd name="T61" fmla="*/ 27 h 41"/>
                    <a:gd name="T62" fmla="*/ 97 w 128"/>
                    <a:gd name="T63" fmla="*/ 36 h 41"/>
                    <a:gd name="T64" fmla="*/ 92 w 128"/>
                    <a:gd name="T65" fmla="*/ 37 h 41"/>
                    <a:gd name="T66" fmla="*/ 84 w 128"/>
                    <a:gd name="T67" fmla="*/ 36 h 41"/>
                    <a:gd name="T68" fmla="*/ 82 w 128"/>
                    <a:gd name="T69" fmla="*/ 36 h 41"/>
                    <a:gd name="T70" fmla="*/ 78 w 128"/>
                    <a:gd name="T71" fmla="*/ 39 h 41"/>
                    <a:gd name="T72" fmla="*/ 74 w 128"/>
                    <a:gd name="T73" fmla="*/ 39 h 41"/>
                    <a:gd name="T74" fmla="*/ 69 w 128"/>
                    <a:gd name="T75" fmla="*/ 41 h 41"/>
                    <a:gd name="T76" fmla="*/ 65 w 128"/>
                    <a:gd name="T77" fmla="*/ 37 h 41"/>
                    <a:gd name="T78" fmla="*/ 64 w 128"/>
                    <a:gd name="T79" fmla="*/ 32 h 41"/>
                    <a:gd name="T80" fmla="*/ 69 w 128"/>
                    <a:gd name="T81" fmla="*/ 35 h 41"/>
                    <a:gd name="T82" fmla="*/ 74 w 128"/>
                    <a:gd name="T83" fmla="*/ 33 h 41"/>
                    <a:gd name="T84" fmla="*/ 75 w 128"/>
                    <a:gd name="T85" fmla="*/ 27 h 41"/>
                    <a:gd name="T86" fmla="*/ 78 w 128"/>
                    <a:gd name="T87" fmla="*/ 26 h 41"/>
                    <a:gd name="T88" fmla="*/ 86 w 128"/>
                    <a:gd name="T89" fmla="*/ 25 h 41"/>
                    <a:gd name="T90" fmla="*/ 91 w 128"/>
                    <a:gd name="T91" fmla="*/ 20 h 41"/>
                    <a:gd name="T92" fmla="*/ 94 w 128"/>
                    <a:gd name="T93" fmla="*/ 15 h 41"/>
                    <a:gd name="T94" fmla="*/ 97 w 128"/>
                    <a:gd name="T95" fmla="*/ 19 h 41"/>
                    <a:gd name="T96" fmla="*/ 99 w 128"/>
                    <a:gd name="T97" fmla="*/ 16 h 41"/>
                    <a:gd name="T98" fmla="*/ 101 w 128"/>
                    <a:gd name="T99" fmla="*/ 16 h 41"/>
                    <a:gd name="T100" fmla="*/ 103 w 128"/>
                    <a:gd name="T101" fmla="*/ 13 h 41"/>
                    <a:gd name="T102" fmla="*/ 103 w 128"/>
                    <a:gd name="T103" fmla="*/ 9 h 41"/>
                    <a:gd name="T104" fmla="*/ 107 w 128"/>
                    <a:gd name="T105" fmla="*/ 4 h 41"/>
                    <a:gd name="T106" fmla="*/ 111 w 128"/>
                    <a:gd name="T107" fmla="*/ 0 h 41"/>
                    <a:gd name="T108" fmla="*/ 113 w 128"/>
                    <a:gd name="T109" fmla="*/ 0 h 41"/>
                    <a:gd name="T110" fmla="*/ 117 w 128"/>
                    <a:gd name="T111" fmla="*/ 3 h 41"/>
                    <a:gd name="T112" fmla="*/ 117 w 128"/>
                    <a:gd name="T113" fmla="*/ 6 h 41"/>
                    <a:gd name="T114" fmla="*/ 122 w 128"/>
                    <a:gd name="T115" fmla="*/ 8 h 41"/>
                    <a:gd name="T116" fmla="*/ 128 w 128"/>
                    <a:gd name="T117" fmla="*/ 9 h 41"/>
                    <a:gd name="T118" fmla="*/ 127 w 128"/>
                    <a:gd name="T119" fmla="*/ 12 h 41"/>
                    <a:gd name="T120" fmla="*/ 122 w 128"/>
                    <a:gd name="T121" fmla="*/ 13 h 41"/>
                    <a:gd name="T122" fmla="*/ 123 w 128"/>
                    <a:gd name="T123" fmla="*/ 1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Freeform 128"/>
                <p:cNvSpPr>
                  <a:spLocks noEditPoints="1"/>
                </p:cNvSpPr>
                <p:nvPr/>
              </p:nvSpPr>
              <p:spPr bwMode="auto">
                <a:xfrm>
                  <a:off x="4441825" y="5794375"/>
                  <a:ext cx="158750" cy="87313"/>
                </a:xfrm>
                <a:custGeom>
                  <a:avLst/>
                  <a:gdLst>
                    <a:gd name="T0" fmla="*/ 98 w 100"/>
                    <a:gd name="T1" fmla="*/ 29 h 55"/>
                    <a:gd name="T2" fmla="*/ 92 w 100"/>
                    <a:gd name="T3" fmla="*/ 23 h 55"/>
                    <a:gd name="T4" fmla="*/ 91 w 100"/>
                    <a:gd name="T5" fmla="*/ 17 h 55"/>
                    <a:gd name="T6" fmla="*/ 94 w 100"/>
                    <a:gd name="T7" fmla="*/ 21 h 55"/>
                    <a:gd name="T8" fmla="*/ 100 w 100"/>
                    <a:gd name="T9" fmla="*/ 27 h 55"/>
                    <a:gd name="T10" fmla="*/ 74 w 100"/>
                    <a:gd name="T11" fmla="*/ 20 h 55"/>
                    <a:gd name="T12" fmla="*/ 69 w 100"/>
                    <a:gd name="T13" fmla="*/ 22 h 55"/>
                    <a:gd name="T14" fmla="*/ 62 w 100"/>
                    <a:gd name="T15" fmla="*/ 26 h 55"/>
                    <a:gd name="T16" fmla="*/ 53 w 100"/>
                    <a:gd name="T17" fmla="*/ 23 h 55"/>
                    <a:gd name="T18" fmla="*/ 50 w 100"/>
                    <a:gd name="T19" fmla="*/ 20 h 55"/>
                    <a:gd name="T20" fmla="*/ 59 w 100"/>
                    <a:gd name="T21" fmla="*/ 21 h 55"/>
                    <a:gd name="T22" fmla="*/ 60 w 100"/>
                    <a:gd name="T23" fmla="*/ 17 h 55"/>
                    <a:gd name="T24" fmla="*/ 65 w 100"/>
                    <a:gd name="T25" fmla="*/ 20 h 55"/>
                    <a:gd name="T26" fmla="*/ 71 w 100"/>
                    <a:gd name="T27" fmla="*/ 15 h 55"/>
                    <a:gd name="T28" fmla="*/ 75 w 100"/>
                    <a:gd name="T29" fmla="*/ 11 h 55"/>
                    <a:gd name="T30" fmla="*/ 76 w 100"/>
                    <a:gd name="T31" fmla="*/ 16 h 55"/>
                    <a:gd name="T32" fmla="*/ 41 w 100"/>
                    <a:gd name="T33" fmla="*/ 33 h 55"/>
                    <a:gd name="T34" fmla="*/ 52 w 100"/>
                    <a:gd name="T35" fmla="*/ 45 h 55"/>
                    <a:gd name="T36" fmla="*/ 56 w 100"/>
                    <a:gd name="T37" fmla="*/ 48 h 55"/>
                    <a:gd name="T38" fmla="*/ 58 w 100"/>
                    <a:gd name="T39" fmla="*/ 50 h 55"/>
                    <a:gd name="T40" fmla="*/ 65 w 100"/>
                    <a:gd name="T41" fmla="*/ 55 h 55"/>
                    <a:gd name="T42" fmla="*/ 58 w 100"/>
                    <a:gd name="T43" fmla="*/ 54 h 55"/>
                    <a:gd name="T44" fmla="*/ 46 w 100"/>
                    <a:gd name="T45" fmla="*/ 51 h 55"/>
                    <a:gd name="T46" fmla="*/ 38 w 100"/>
                    <a:gd name="T47" fmla="*/ 44 h 55"/>
                    <a:gd name="T48" fmla="*/ 24 w 100"/>
                    <a:gd name="T49" fmla="*/ 34 h 55"/>
                    <a:gd name="T50" fmla="*/ 15 w 100"/>
                    <a:gd name="T51" fmla="*/ 39 h 55"/>
                    <a:gd name="T52" fmla="*/ 11 w 100"/>
                    <a:gd name="T53" fmla="*/ 46 h 55"/>
                    <a:gd name="T54" fmla="*/ 0 w 100"/>
                    <a:gd name="T55" fmla="*/ 45 h 55"/>
                    <a:gd name="T56" fmla="*/ 0 w 100"/>
                    <a:gd name="T57" fmla="*/ 0 h 55"/>
                    <a:gd name="T58" fmla="*/ 24 w 100"/>
                    <a:gd name="T59" fmla="*/ 9 h 55"/>
                    <a:gd name="T60" fmla="*/ 33 w 100"/>
                    <a:gd name="T61" fmla="*/ 16 h 55"/>
                    <a:gd name="T62" fmla="*/ 45 w 100"/>
                    <a:gd name="T63" fmla="*/ 25 h 55"/>
                    <a:gd name="T64" fmla="*/ 40 w 100"/>
                    <a:gd name="T65" fmla="*/ 28 h 55"/>
                    <a:gd name="T66" fmla="*/ 81 w 100"/>
                    <a:gd name="T67" fmla="*/ 14 h 55"/>
                    <a:gd name="T68" fmla="*/ 77 w 100"/>
                    <a:gd name="T69" fmla="*/ 11 h 55"/>
                    <a:gd name="T70" fmla="*/ 73 w 100"/>
                    <a:gd name="T71" fmla="*/ 6 h 55"/>
                    <a:gd name="T72" fmla="*/ 64 w 100"/>
                    <a:gd name="T73" fmla="*/ 2 h 55"/>
                    <a:gd name="T74" fmla="*/ 70 w 100"/>
                    <a:gd name="T75" fmla="*/ 2 h 55"/>
                    <a:gd name="T76" fmla="*/ 75 w 100"/>
                    <a:gd name="T77" fmla="*/ 5 h 55"/>
                    <a:gd name="T78" fmla="*/ 80 w 100"/>
                    <a:gd name="T7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Freeform 129"/>
                <p:cNvSpPr>
                  <a:spLocks noEditPoints="1"/>
                </p:cNvSpPr>
                <p:nvPr/>
              </p:nvSpPr>
              <p:spPr bwMode="auto">
                <a:xfrm>
                  <a:off x="4186238" y="5568950"/>
                  <a:ext cx="100013" cy="139700"/>
                </a:xfrm>
                <a:custGeom>
                  <a:avLst/>
                  <a:gdLst>
                    <a:gd name="T0" fmla="*/ 63 w 63"/>
                    <a:gd name="T1" fmla="*/ 73 h 88"/>
                    <a:gd name="T2" fmla="*/ 62 w 63"/>
                    <a:gd name="T3" fmla="*/ 83 h 88"/>
                    <a:gd name="T4" fmla="*/ 56 w 63"/>
                    <a:gd name="T5" fmla="*/ 81 h 88"/>
                    <a:gd name="T6" fmla="*/ 56 w 63"/>
                    <a:gd name="T7" fmla="*/ 88 h 88"/>
                    <a:gd name="T8" fmla="*/ 46 w 63"/>
                    <a:gd name="T9" fmla="*/ 80 h 88"/>
                    <a:gd name="T10" fmla="*/ 44 w 63"/>
                    <a:gd name="T11" fmla="*/ 73 h 88"/>
                    <a:gd name="T12" fmla="*/ 39 w 63"/>
                    <a:gd name="T13" fmla="*/ 76 h 88"/>
                    <a:gd name="T14" fmla="*/ 33 w 63"/>
                    <a:gd name="T15" fmla="*/ 77 h 88"/>
                    <a:gd name="T16" fmla="*/ 39 w 63"/>
                    <a:gd name="T17" fmla="*/ 70 h 88"/>
                    <a:gd name="T18" fmla="*/ 45 w 63"/>
                    <a:gd name="T19" fmla="*/ 70 h 88"/>
                    <a:gd name="T20" fmla="*/ 52 w 63"/>
                    <a:gd name="T21" fmla="*/ 65 h 88"/>
                    <a:gd name="T22" fmla="*/ 56 w 63"/>
                    <a:gd name="T23" fmla="*/ 60 h 88"/>
                    <a:gd name="T24" fmla="*/ 62 w 63"/>
                    <a:gd name="T25" fmla="*/ 66 h 88"/>
                    <a:gd name="T26" fmla="*/ 46 w 63"/>
                    <a:gd name="T27" fmla="*/ 57 h 88"/>
                    <a:gd name="T28" fmla="*/ 42 w 63"/>
                    <a:gd name="T29" fmla="*/ 63 h 88"/>
                    <a:gd name="T30" fmla="*/ 35 w 63"/>
                    <a:gd name="T31" fmla="*/ 60 h 88"/>
                    <a:gd name="T32" fmla="*/ 39 w 63"/>
                    <a:gd name="T33" fmla="*/ 57 h 88"/>
                    <a:gd name="T34" fmla="*/ 44 w 63"/>
                    <a:gd name="T35" fmla="*/ 52 h 88"/>
                    <a:gd name="T36" fmla="*/ 48 w 63"/>
                    <a:gd name="T37" fmla="*/ 51 h 88"/>
                    <a:gd name="T38" fmla="*/ 10 w 63"/>
                    <a:gd name="T39" fmla="*/ 63 h 88"/>
                    <a:gd name="T40" fmla="*/ 4 w 63"/>
                    <a:gd name="T41" fmla="*/ 65 h 88"/>
                    <a:gd name="T42" fmla="*/ 14 w 63"/>
                    <a:gd name="T43" fmla="*/ 57 h 88"/>
                    <a:gd name="T44" fmla="*/ 17 w 63"/>
                    <a:gd name="T45" fmla="*/ 55 h 88"/>
                    <a:gd name="T46" fmla="*/ 10 w 63"/>
                    <a:gd name="T47" fmla="*/ 63 h 88"/>
                    <a:gd name="T48" fmla="*/ 37 w 63"/>
                    <a:gd name="T49" fmla="*/ 48 h 88"/>
                    <a:gd name="T50" fmla="*/ 40 w 63"/>
                    <a:gd name="T51" fmla="*/ 51 h 88"/>
                    <a:gd name="T52" fmla="*/ 33 w 63"/>
                    <a:gd name="T53" fmla="*/ 55 h 88"/>
                    <a:gd name="T54" fmla="*/ 33 w 63"/>
                    <a:gd name="T55" fmla="*/ 49 h 88"/>
                    <a:gd name="T56" fmla="*/ 57 w 63"/>
                    <a:gd name="T57" fmla="*/ 44 h 88"/>
                    <a:gd name="T58" fmla="*/ 54 w 63"/>
                    <a:gd name="T59" fmla="*/ 49 h 88"/>
                    <a:gd name="T60" fmla="*/ 55 w 63"/>
                    <a:gd name="T61" fmla="*/ 57 h 88"/>
                    <a:gd name="T62" fmla="*/ 52 w 63"/>
                    <a:gd name="T63" fmla="*/ 53 h 88"/>
                    <a:gd name="T64" fmla="*/ 49 w 63"/>
                    <a:gd name="T65" fmla="*/ 48 h 88"/>
                    <a:gd name="T66" fmla="*/ 52 w 63"/>
                    <a:gd name="T67" fmla="*/ 47 h 88"/>
                    <a:gd name="T68" fmla="*/ 55 w 63"/>
                    <a:gd name="T69" fmla="*/ 41 h 88"/>
                    <a:gd name="T70" fmla="*/ 31 w 63"/>
                    <a:gd name="T71" fmla="*/ 37 h 88"/>
                    <a:gd name="T72" fmla="*/ 26 w 63"/>
                    <a:gd name="T73" fmla="*/ 40 h 88"/>
                    <a:gd name="T74" fmla="*/ 28 w 63"/>
                    <a:gd name="T75" fmla="*/ 35 h 88"/>
                    <a:gd name="T76" fmla="*/ 28 w 63"/>
                    <a:gd name="T77" fmla="*/ 0 h 88"/>
                    <a:gd name="T78" fmla="*/ 35 w 63"/>
                    <a:gd name="T79" fmla="*/ 0 h 88"/>
                    <a:gd name="T80" fmla="*/ 34 w 63"/>
                    <a:gd name="T81" fmla="*/ 5 h 88"/>
                    <a:gd name="T82" fmla="*/ 35 w 63"/>
                    <a:gd name="T83" fmla="*/ 15 h 88"/>
                    <a:gd name="T84" fmla="*/ 29 w 63"/>
                    <a:gd name="T85" fmla="*/ 24 h 88"/>
                    <a:gd name="T86" fmla="*/ 35 w 63"/>
                    <a:gd name="T87" fmla="*/ 30 h 88"/>
                    <a:gd name="T88" fmla="*/ 46 w 63"/>
                    <a:gd name="T89" fmla="*/ 32 h 88"/>
                    <a:gd name="T90" fmla="*/ 48 w 63"/>
                    <a:gd name="T91" fmla="*/ 38 h 88"/>
                    <a:gd name="T92" fmla="*/ 42 w 63"/>
                    <a:gd name="T93" fmla="*/ 38 h 88"/>
                    <a:gd name="T94" fmla="*/ 38 w 63"/>
                    <a:gd name="T95" fmla="*/ 37 h 88"/>
                    <a:gd name="T96" fmla="*/ 27 w 63"/>
                    <a:gd name="T97" fmla="*/ 34 h 88"/>
                    <a:gd name="T98" fmla="*/ 25 w 63"/>
                    <a:gd name="T99" fmla="*/ 30 h 88"/>
                    <a:gd name="T100" fmla="*/ 25 w 63"/>
                    <a:gd name="T101" fmla="*/ 26 h 88"/>
                    <a:gd name="T102" fmla="*/ 21 w 63"/>
                    <a:gd name="T103" fmla="*/ 25 h 88"/>
                    <a:gd name="T104" fmla="*/ 19 w 63"/>
                    <a:gd name="T105" fmla="*/ 15 h 88"/>
                    <a:gd name="T106" fmla="*/ 22 w 63"/>
                    <a:gd name="T107" fmla="*/ 7 h 88"/>
                    <a:gd name="T108" fmla="*/ 28 w 63"/>
                    <a:gd name="T10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Freeform 143"/>
                <p:cNvSpPr>
                  <a:spLocks noEditPoints="1"/>
                </p:cNvSpPr>
                <p:nvPr/>
              </p:nvSpPr>
              <p:spPr bwMode="auto">
                <a:xfrm>
                  <a:off x="4606925" y="5838825"/>
                  <a:ext cx="61913" cy="44450"/>
                </a:xfrm>
                <a:custGeom>
                  <a:avLst/>
                  <a:gdLst>
                    <a:gd name="T0" fmla="*/ 37 w 39"/>
                    <a:gd name="T1" fmla="*/ 26 h 28"/>
                    <a:gd name="T2" fmla="*/ 39 w 39"/>
                    <a:gd name="T3" fmla="*/ 28 h 28"/>
                    <a:gd name="T4" fmla="*/ 35 w 39"/>
                    <a:gd name="T5" fmla="*/ 28 h 28"/>
                    <a:gd name="T6" fmla="*/ 31 w 39"/>
                    <a:gd name="T7" fmla="*/ 24 h 28"/>
                    <a:gd name="T8" fmla="*/ 36 w 39"/>
                    <a:gd name="T9" fmla="*/ 26 h 28"/>
                    <a:gd name="T10" fmla="*/ 37 w 39"/>
                    <a:gd name="T11" fmla="*/ 26 h 28"/>
                    <a:gd name="T12" fmla="*/ 29 w 39"/>
                    <a:gd name="T13" fmla="*/ 22 h 28"/>
                    <a:gd name="T14" fmla="*/ 26 w 39"/>
                    <a:gd name="T15" fmla="*/ 22 h 28"/>
                    <a:gd name="T16" fmla="*/ 22 w 39"/>
                    <a:gd name="T17" fmla="*/ 21 h 28"/>
                    <a:gd name="T18" fmla="*/ 20 w 39"/>
                    <a:gd name="T19" fmla="*/ 20 h 28"/>
                    <a:gd name="T20" fmla="*/ 22 w 39"/>
                    <a:gd name="T21" fmla="*/ 17 h 28"/>
                    <a:gd name="T22" fmla="*/ 25 w 39"/>
                    <a:gd name="T23" fmla="*/ 18 h 28"/>
                    <a:gd name="T24" fmla="*/ 28 w 39"/>
                    <a:gd name="T25" fmla="*/ 20 h 28"/>
                    <a:gd name="T26" fmla="*/ 29 w 39"/>
                    <a:gd name="T27" fmla="*/ 22 h 28"/>
                    <a:gd name="T28" fmla="*/ 35 w 39"/>
                    <a:gd name="T29" fmla="*/ 20 h 28"/>
                    <a:gd name="T30" fmla="*/ 34 w 39"/>
                    <a:gd name="T31" fmla="*/ 21 h 28"/>
                    <a:gd name="T32" fmla="*/ 29 w 39"/>
                    <a:gd name="T33" fmla="*/ 15 h 28"/>
                    <a:gd name="T34" fmla="*/ 26 w 39"/>
                    <a:gd name="T35" fmla="*/ 11 h 28"/>
                    <a:gd name="T36" fmla="*/ 29 w 39"/>
                    <a:gd name="T37" fmla="*/ 11 h 28"/>
                    <a:gd name="T38" fmla="*/ 31 w 39"/>
                    <a:gd name="T39" fmla="*/ 17 h 28"/>
                    <a:gd name="T40" fmla="*/ 35 w 39"/>
                    <a:gd name="T41" fmla="*/ 20 h 28"/>
                    <a:gd name="T42" fmla="*/ 22 w 39"/>
                    <a:gd name="T43" fmla="*/ 11 h 28"/>
                    <a:gd name="T44" fmla="*/ 23 w 39"/>
                    <a:gd name="T45" fmla="*/ 12 h 28"/>
                    <a:gd name="T46" fmla="*/ 17 w 39"/>
                    <a:gd name="T47" fmla="*/ 10 h 28"/>
                    <a:gd name="T48" fmla="*/ 13 w 39"/>
                    <a:gd name="T49" fmla="*/ 7 h 28"/>
                    <a:gd name="T50" fmla="*/ 11 w 39"/>
                    <a:gd name="T51" fmla="*/ 5 h 28"/>
                    <a:gd name="T52" fmla="*/ 12 w 39"/>
                    <a:gd name="T53" fmla="*/ 5 h 28"/>
                    <a:gd name="T54" fmla="*/ 16 w 39"/>
                    <a:gd name="T55" fmla="*/ 6 h 28"/>
                    <a:gd name="T56" fmla="*/ 20 w 39"/>
                    <a:gd name="T57" fmla="*/ 9 h 28"/>
                    <a:gd name="T58" fmla="*/ 22 w 39"/>
                    <a:gd name="T59" fmla="*/ 11 h 28"/>
                    <a:gd name="T60" fmla="*/ 7 w 39"/>
                    <a:gd name="T61" fmla="*/ 5 h 28"/>
                    <a:gd name="T62" fmla="*/ 5 w 39"/>
                    <a:gd name="T63" fmla="*/ 5 h 28"/>
                    <a:gd name="T64" fmla="*/ 2 w 39"/>
                    <a:gd name="T65" fmla="*/ 4 h 28"/>
                    <a:gd name="T66" fmla="*/ 0 w 39"/>
                    <a:gd name="T67" fmla="*/ 0 h 28"/>
                    <a:gd name="T68" fmla="*/ 0 w 39"/>
                    <a:gd name="T69" fmla="*/ 0 h 28"/>
                    <a:gd name="T70" fmla="*/ 4 w 39"/>
                    <a:gd name="T71" fmla="*/ 3 h 28"/>
                    <a:gd name="T72" fmla="*/ 7 w 39"/>
                    <a:gd name="T73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160"/>
                <p:cNvSpPr>
                  <a:spLocks/>
                </p:cNvSpPr>
                <p:nvPr/>
              </p:nvSpPr>
              <p:spPr bwMode="auto">
                <a:xfrm>
                  <a:off x="3978275" y="5546725"/>
                  <a:ext cx="85725" cy="161925"/>
                </a:xfrm>
                <a:custGeom>
                  <a:avLst/>
                  <a:gdLst>
                    <a:gd name="T0" fmla="*/ 28 w 54"/>
                    <a:gd name="T1" fmla="*/ 55 h 102"/>
                    <a:gd name="T2" fmla="*/ 24 w 54"/>
                    <a:gd name="T3" fmla="*/ 49 h 102"/>
                    <a:gd name="T4" fmla="*/ 17 w 54"/>
                    <a:gd name="T5" fmla="*/ 57 h 102"/>
                    <a:gd name="T6" fmla="*/ 11 w 54"/>
                    <a:gd name="T7" fmla="*/ 73 h 102"/>
                    <a:gd name="T8" fmla="*/ 16 w 54"/>
                    <a:gd name="T9" fmla="*/ 78 h 102"/>
                    <a:gd name="T10" fmla="*/ 20 w 54"/>
                    <a:gd name="T11" fmla="*/ 90 h 102"/>
                    <a:gd name="T12" fmla="*/ 28 w 54"/>
                    <a:gd name="T13" fmla="*/ 95 h 102"/>
                    <a:gd name="T14" fmla="*/ 29 w 54"/>
                    <a:gd name="T15" fmla="*/ 101 h 102"/>
                    <a:gd name="T16" fmla="*/ 24 w 54"/>
                    <a:gd name="T17" fmla="*/ 98 h 102"/>
                    <a:gd name="T18" fmla="*/ 18 w 54"/>
                    <a:gd name="T19" fmla="*/ 96 h 102"/>
                    <a:gd name="T20" fmla="*/ 13 w 54"/>
                    <a:gd name="T21" fmla="*/ 90 h 102"/>
                    <a:gd name="T22" fmla="*/ 7 w 54"/>
                    <a:gd name="T23" fmla="*/ 84 h 102"/>
                    <a:gd name="T24" fmla="*/ 5 w 54"/>
                    <a:gd name="T25" fmla="*/ 84 h 102"/>
                    <a:gd name="T26" fmla="*/ 7 w 54"/>
                    <a:gd name="T27" fmla="*/ 73 h 102"/>
                    <a:gd name="T28" fmla="*/ 14 w 54"/>
                    <a:gd name="T29" fmla="*/ 60 h 102"/>
                    <a:gd name="T30" fmla="*/ 12 w 54"/>
                    <a:gd name="T31" fmla="*/ 50 h 102"/>
                    <a:gd name="T32" fmla="*/ 6 w 54"/>
                    <a:gd name="T33" fmla="*/ 42 h 102"/>
                    <a:gd name="T34" fmla="*/ 7 w 54"/>
                    <a:gd name="T35" fmla="*/ 37 h 102"/>
                    <a:gd name="T36" fmla="*/ 7 w 54"/>
                    <a:gd name="T37" fmla="*/ 26 h 102"/>
                    <a:gd name="T38" fmla="*/ 0 w 54"/>
                    <a:gd name="T39" fmla="*/ 15 h 102"/>
                    <a:gd name="T40" fmla="*/ 5 w 54"/>
                    <a:gd name="T41" fmla="*/ 5 h 102"/>
                    <a:gd name="T42" fmla="*/ 14 w 54"/>
                    <a:gd name="T43" fmla="*/ 2 h 102"/>
                    <a:gd name="T44" fmla="*/ 20 w 54"/>
                    <a:gd name="T45" fmla="*/ 3 h 102"/>
                    <a:gd name="T46" fmla="*/ 25 w 54"/>
                    <a:gd name="T47" fmla="*/ 8 h 102"/>
                    <a:gd name="T48" fmla="*/ 24 w 54"/>
                    <a:gd name="T49" fmla="*/ 21 h 102"/>
                    <a:gd name="T50" fmla="*/ 32 w 54"/>
                    <a:gd name="T51" fmla="*/ 19 h 102"/>
                    <a:gd name="T52" fmla="*/ 38 w 54"/>
                    <a:gd name="T53" fmla="*/ 15 h 102"/>
                    <a:gd name="T54" fmla="*/ 48 w 54"/>
                    <a:gd name="T55" fmla="*/ 21 h 102"/>
                    <a:gd name="T56" fmla="*/ 54 w 54"/>
                    <a:gd name="T57" fmla="*/ 34 h 102"/>
                    <a:gd name="T58" fmla="*/ 52 w 54"/>
                    <a:gd name="T59" fmla="*/ 44 h 102"/>
                    <a:gd name="T60" fmla="*/ 37 w 54"/>
                    <a:gd name="T61" fmla="*/ 44 h 102"/>
                    <a:gd name="T62" fmla="*/ 34 w 54"/>
                    <a:gd name="T63" fmla="*/ 5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162"/>
                <p:cNvSpPr>
                  <a:spLocks/>
                </p:cNvSpPr>
                <p:nvPr/>
              </p:nvSpPr>
              <p:spPr bwMode="auto">
                <a:xfrm>
                  <a:off x="4271963" y="5856288"/>
                  <a:ext cx="23813" cy="11113"/>
                </a:xfrm>
                <a:custGeom>
                  <a:avLst/>
                  <a:gdLst>
                    <a:gd name="T0" fmla="*/ 0 w 15"/>
                    <a:gd name="T1" fmla="*/ 4 h 7"/>
                    <a:gd name="T2" fmla="*/ 0 w 15"/>
                    <a:gd name="T3" fmla="*/ 2 h 7"/>
                    <a:gd name="T4" fmla="*/ 6 w 15"/>
                    <a:gd name="T5" fmla="*/ 1 h 7"/>
                    <a:gd name="T6" fmla="*/ 10 w 15"/>
                    <a:gd name="T7" fmla="*/ 1 h 7"/>
                    <a:gd name="T8" fmla="*/ 13 w 15"/>
                    <a:gd name="T9" fmla="*/ 0 h 7"/>
                    <a:gd name="T10" fmla="*/ 15 w 15"/>
                    <a:gd name="T11" fmla="*/ 1 h 7"/>
                    <a:gd name="T12" fmla="*/ 13 w 15"/>
                    <a:gd name="T13" fmla="*/ 2 h 7"/>
                    <a:gd name="T14" fmla="*/ 6 w 15"/>
                    <a:gd name="T15" fmla="*/ 6 h 7"/>
                    <a:gd name="T16" fmla="*/ 0 w 15"/>
                    <a:gd name="T17" fmla="*/ 7 h 7"/>
                    <a:gd name="T18" fmla="*/ 0 w 15"/>
                    <a:gd name="T19" fmla="*/ 5 h 7"/>
                    <a:gd name="T20" fmla="*/ 0 w 15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5" name="Freeform 167"/>
                <p:cNvSpPr>
                  <a:spLocks/>
                </p:cNvSpPr>
                <p:nvPr/>
              </p:nvSpPr>
              <p:spPr bwMode="auto">
                <a:xfrm>
                  <a:off x="4219575" y="5491163"/>
                  <a:ext cx="19050" cy="39688"/>
                </a:xfrm>
                <a:custGeom>
                  <a:avLst/>
                  <a:gdLst>
                    <a:gd name="T0" fmla="*/ 11 w 12"/>
                    <a:gd name="T1" fmla="*/ 6 h 25"/>
                    <a:gd name="T2" fmla="*/ 7 w 12"/>
                    <a:gd name="T3" fmla="*/ 19 h 25"/>
                    <a:gd name="T4" fmla="*/ 4 w 12"/>
                    <a:gd name="T5" fmla="*/ 25 h 25"/>
                    <a:gd name="T6" fmla="*/ 0 w 12"/>
                    <a:gd name="T7" fmla="*/ 19 h 25"/>
                    <a:gd name="T8" fmla="*/ 0 w 12"/>
                    <a:gd name="T9" fmla="*/ 13 h 25"/>
                    <a:gd name="T10" fmla="*/ 4 w 12"/>
                    <a:gd name="T11" fmla="*/ 5 h 25"/>
                    <a:gd name="T12" fmla="*/ 8 w 12"/>
                    <a:gd name="T13" fmla="*/ 0 h 25"/>
                    <a:gd name="T14" fmla="*/ 12 w 12"/>
                    <a:gd name="T15" fmla="*/ 3 h 25"/>
                    <a:gd name="T16" fmla="*/ 11 w 12"/>
                    <a:gd name="T17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3" name="Freeform 175"/>
                <p:cNvSpPr>
                  <a:spLocks/>
                </p:cNvSpPr>
                <p:nvPr/>
              </p:nvSpPr>
              <p:spPr bwMode="auto">
                <a:xfrm>
                  <a:off x="4027488" y="5514975"/>
                  <a:ext cx="77788" cy="160338"/>
                </a:xfrm>
                <a:custGeom>
                  <a:avLst/>
                  <a:gdLst>
                    <a:gd name="T0" fmla="*/ 40 w 49"/>
                    <a:gd name="T1" fmla="*/ 12 h 101"/>
                    <a:gd name="T2" fmla="*/ 30 w 49"/>
                    <a:gd name="T3" fmla="*/ 18 h 101"/>
                    <a:gd name="T4" fmla="*/ 26 w 49"/>
                    <a:gd name="T5" fmla="*/ 25 h 101"/>
                    <a:gd name="T6" fmla="*/ 24 w 49"/>
                    <a:gd name="T7" fmla="*/ 30 h 101"/>
                    <a:gd name="T8" fmla="*/ 29 w 49"/>
                    <a:gd name="T9" fmla="*/ 37 h 101"/>
                    <a:gd name="T10" fmla="*/ 35 w 49"/>
                    <a:gd name="T11" fmla="*/ 47 h 101"/>
                    <a:gd name="T12" fmla="*/ 41 w 49"/>
                    <a:gd name="T13" fmla="*/ 51 h 101"/>
                    <a:gd name="T14" fmla="*/ 45 w 49"/>
                    <a:gd name="T15" fmla="*/ 57 h 101"/>
                    <a:gd name="T16" fmla="*/ 49 w 49"/>
                    <a:gd name="T17" fmla="*/ 69 h 101"/>
                    <a:gd name="T18" fmla="*/ 47 w 49"/>
                    <a:gd name="T19" fmla="*/ 81 h 101"/>
                    <a:gd name="T20" fmla="*/ 42 w 49"/>
                    <a:gd name="T21" fmla="*/ 86 h 101"/>
                    <a:gd name="T22" fmla="*/ 34 w 49"/>
                    <a:gd name="T23" fmla="*/ 91 h 101"/>
                    <a:gd name="T24" fmla="*/ 29 w 49"/>
                    <a:gd name="T25" fmla="*/ 95 h 101"/>
                    <a:gd name="T26" fmla="*/ 21 w 49"/>
                    <a:gd name="T27" fmla="*/ 101 h 101"/>
                    <a:gd name="T28" fmla="*/ 18 w 49"/>
                    <a:gd name="T29" fmla="*/ 98 h 101"/>
                    <a:gd name="T30" fmla="*/ 20 w 49"/>
                    <a:gd name="T31" fmla="*/ 93 h 101"/>
                    <a:gd name="T32" fmla="*/ 15 w 49"/>
                    <a:gd name="T33" fmla="*/ 89 h 101"/>
                    <a:gd name="T34" fmla="*/ 21 w 49"/>
                    <a:gd name="T35" fmla="*/ 87 h 101"/>
                    <a:gd name="T36" fmla="*/ 28 w 49"/>
                    <a:gd name="T37" fmla="*/ 86 h 101"/>
                    <a:gd name="T38" fmla="*/ 24 w 49"/>
                    <a:gd name="T39" fmla="*/ 82 h 101"/>
                    <a:gd name="T40" fmla="*/ 36 w 49"/>
                    <a:gd name="T41" fmla="*/ 77 h 101"/>
                    <a:gd name="T42" fmla="*/ 36 w 49"/>
                    <a:gd name="T43" fmla="*/ 69 h 101"/>
                    <a:gd name="T44" fmla="*/ 35 w 49"/>
                    <a:gd name="T45" fmla="*/ 64 h 101"/>
                    <a:gd name="T46" fmla="*/ 36 w 49"/>
                    <a:gd name="T47" fmla="*/ 57 h 101"/>
                    <a:gd name="T48" fmla="*/ 35 w 49"/>
                    <a:gd name="T49" fmla="*/ 52 h 101"/>
                    <a:gd name="T50" fmla="*/ 29 w 49"/>
                    <a:gd name="T51" fmla="*/ 47 h 101"/>
                    <a:gd name="T52" fmla="*/ 26 w 49"/>
                    <a:gd name="T53" fmla="*/ 41 h 101"/>
                    <a:gd name="T54" fmla="*/ 20 w 49"/>
                    <a:gd name="T55" fmla="*/ 33 h 101"/>
                    <a:gd name="T56" fmla="*/ 12 w 49"/>
                    <a:gd name="T57" fmla="*/ 29 h 101"/>
                    <a:gd name="T58" fmla="*/ 13 w 49"/>
                    <a:gd name="T59" fmla="*/ 27 h 101"/>
                    <a:gd name="T60" fmla="*/ 18 w 49"/>
                    <a:gd name="T61" fmla="*/ 24 h 101"/>
                    <a:gd name="T62" fmla="*/ 16 w 49"/>
                    <a:gd name="T63" fmla="*/ 18 h 101"/>
                    <a:gd name="T64" fmla="*/ 7 w 49"/>
                    <a:gd name="T65" fmla="*/ 18 h 101"/>
                    <a:gd name="T66" fmla="*/ 4 w 49"/>
                    <a:gd name="T67" fmla="*/ 12 h 101"/>
                    <a:gd name="T68" fmla="*/ 0 w 49"/>
                    <a:gd name="T69" fmla="*/ 6 h 101"/>
                    <a:gd name="T70" fmla="*/ 4 w 49"/>
                    <a:gd name="T71" fmla="*/ 4 h 101"/>
                    <a:gd name="T72" fmla="*/ 10 w 49"/>
                    <a:gd name="T73" fmla="*/ 4 h 101"/>
                    <a:gd name="T74" fmla="*/ 16 w 49"/>
                    <a:gd name="T75" fmla="*/ 4 h 101"/>
                    <a:gd name="T76" fmla="*/ 22 w 49"/>
                    <a:gd name="T77" fmla="*/ 0 h 101"/>
                    <a:gd name="T78" fmla="*/ 24 w 49"/>
                    <a:gd name="T79" fmla="*/ 2 h 101"/>
                    <a:gd name="T80" fmla="*/ 30 w 49"/>
                    <a:gd name="T81" fmla="*/ 4 h 101"/>
                    <a:gd name="T82" fmla="*/ 30 w 49"/>
                    <a:gd name="T83" fmla="*/ 7 h 101"/>
                    <a:gd name="T84" fmla="*/ 33 w 49"/>
                    <a:gd name="T85" fmla="*/ 11 h 101"/>
                    <a:gd name="T86" fmla="*/ 40 w 49"/>
                    <a:gd name="T87" fmla="*/ 1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4" name="Freeform 176"/>
              <p:cNvSpPr>
                <a:spLocks noEditPoints="1"/>
              </p:cNvSpPr>
              <p:nvPr/>
            </p:nvSpPr>
            <p:spPr bwMode="auto">
              <a:xfrm>
                <a:off x="4714875" y="5926138"/>
                <a:ext cx="12700" cy="20638"/>
              </a:xfrm>
              <a:custGeom>
                <a:avLst/>
                <a:gdLst>
                  <a:gd name="T0" fmla="*/ 8 w 8"/>
                  <a:gd name="T1" fmla="*/ 12 h 13"/>
                  <a:gd name="T2" fmla="*/ 6 w 8"/>
                  <a:gd name="T3" fmla="*/ 13 h 13"/>
                  <a:gd name="T4" fmla="*/ 3 w 8"/>
                  <a:gd name="T5" fmla="*/ 9 h 13"/>
                  <a:gd name="T6" fmla="*/ 3 w 8"/>
                  <a:gd name="T7" fmla="*/ 8 h 13"/>
                  <a:gd name="T8" fmla="*/ 8 w 8"/>
                  <a:gd name="T9" fmla="*/ 12 h 13"/>
                  <a:gd name="T10" fmla="*/ 3 w 8"/>
                  <a:gd name="T11" fmla="*/ 1 h 13"/>
                  <a:gd name="T12" fmla="*/ 4 w 8"/>
                  <a:gd name="T13" fmla="*/ 7 h 13"/>
                  <a:gd name="T14" fmla="*/ 2 w 8"/>
                  <a:gd name="T15" fmla="*/ 6 h 13"/>
                  <a:gd name="T16" fmla="*/ 1 w 8"/>
                  <a:gd name="T17" fmla="*/ 7 h 13"/>
                  <a:gd name="T18" fmla="*/ 0 w 8"/>
                  <a:gd name="T19" fmla="*/ 4 h 13"/>
                  <a:gd name="T20" fmla="*/ 0 w 8"/>
                  <a:gd name="T21" fmla="*/ 0 h 13"/>
                  <a:gd name="T22" fmla="*/ 3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2651685" y="5546327"/>
              <a:ext cx="858417" cy="894762"/>
              <a:chOff x="2752725" y="5340350"/>
              <a:chExt cx="787400" cy="820738"/>
            </a:xfrm>
            <a:solidFill>
              <a:srgbClr val="667181"/>
            </a:solidFill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3489325" y="5481638"/>
                <a:ext cx="50800" cy="42863"/>
              </a:xfrm>
              <a:custGeom>
                <a:avLst/>
                <a:gdLst>
                  <a:gd name="T0" fmla="*/ 0 w 32"/>
                  <a:gd name="T1" fmla="*/ 14 h 27"/>
                  <a:gd name="T2" fmla="*/ 1 w 32"/>
                  <a:gd name="T3" fmla="*/ 14 h 27"/>
                  <a:gd name="T4" fmla="*/ 1 w 32"/>
                  <a:gd name="T5" fmla="*/ 16 h 27"/>
                  <a:gd name="T6" fmla="*/ 7 w 32"/>
                  <a:gd name="T7" fmla="*/ 15 h 27"/>
                  <a:gd name="T8" fmla="*/ 12 w 32"/>
                  <a:gd name="T9" fmla="*/ 15 h 27"/>
                  <a:gd name="T10" fmla="*/ 17 w 32"/>
                  <a:gd name="T11" fmla="*/ 15 h 27"/>
                  <a:gd name="T12" fmla="*/ 22 w 32"/>
                  <a:gd name="T13" fmla="*/ 10 h 27"/>
                  <a:gd name="T14" fmla="*/ 26 w 32"/>
                  <a:gd name="T15" fmla="*/ 5 h 27"/>
                  <a:gd name="T16" fmla="*/ 30 w 32"/>
                  <a:gd name="T17" fmla="*/ 0 h 27"/>
                  <a:gd name="T18" fmla="*/ 31 w 32"/>
                  <a:gd name="T19" fmla="*/ 3 h 27"/>
                  <a:gd name="T20" fmla="*/ 32 w 32"/>
                  <a:gd name="T21" fmla="*/ 9 h 27"/>
                  <a:gd name="T22" fmla="*/ 29 w 32"/>
                  <a:gd name="T23" fmla="*/ 9 h 27"/>
                  <a:gd name="T24" fmla="*/ 29 w 32"/>
                  <a:gd name="T25" fmla="*/ 14 h 27"/>
                  <a:gd name="T26" fmla="*/ 30 w 32"/>
                  <a:gd name="T27" fmla="*/ 15 h 27"/>
                  <a:gd name="T28" fmla="*/ 26 w 32"/>
                  <a:gd name="T29" fmla="*/ 16 h 27"/>
                  <a:gd name="T30" fmla="*/ 26 w 32"/>
                  <a:gd name="T31" fmla="*/ 20 h 27"/>
                  <a:gd name="T32" fmla="*/ 25 w 32"/>
                  <a:gd name="T33" fmla="*/ 22 h 27"/>
                  <a:gd name="T34" fmla="*/ 24 w 32"/>
                  <a:gd name="T35" fmla="*/ 25 h 27"/>
                  <a:gd name="T36" fmla="*/ 23 w 32"/>
                  <a:gd name="T37" fmla="*/ 27 h 27"/>
                  <a:gd name="T38" fmla="*/ 3 w 32"/>
                  <a:gd name="T39" fmla="*/ 23 h 27"/>
                  <a:gd name="T40" fmla="*/ 1 w 32"/>
                  <a:gd name="T41" fmla="*/ 16 h 27"/>
                  <a:gd name="T42" fmla="*/ 0 w 32"/>
                  <a:gd name="T43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9"/>
              <p:cNvSpPr>
                <a:spLocks noEditPoints="1"/>
              </p:cNvSpPr>
              <p:nvPr/>
            </p:nvSpPr>
            <p:spPr bwMode="auto">
              <a:xfrm>
                <a:off x="3065463" y="5816600"/>
                <a:ext cx="131763" cy="146050"/>
              </a:xfrm>
              <a:custGeom>
                <a:avLst/>
                <a:gdLst>
                  <a:gd name="T0" fmla="*/ 33 w 83"/>
                  <a:gd name="T1" fmla="*/ 14 h 92"/>
                  <a:gd name="T2" fmla="*/ 36 w 83"/>
                  <a:gd name="T3" fmla="*/ 20 h 92"/>
                  <a:gd name="T4" fmla="*/ 43 w 83"/>
                  <a:gd name="T5" fmla="*/ 23 h 92"/>
                  <a:gd name="T6" fmla="*/ 48 w 83"/>
                  <a:gd name="T7" fmla="*/ 23 h 92"/>
                  <a:gd name="T8" fmla="*/ 52 w 83"/>
                  <a:gd name="T9" fmla="*/ 18 h 92"/>
                  <a:gd name="T10" fmla="*/ 56 w 83"/>
                  <a:gd name="T11" fmla="*/ 15 h 92"/>
                  <a:gd name="T12" fmla="*/ 59 w 83"/>
                  <a:gd name="T13" fmla="*/ 18 h 92"/>
                  <a:gd name="T14" fmla="*/ 68 w 83"/>
                  <a:gd name="T15" fmla="*/ 23 h 92"/>
                  <a:gd name="T16" fmla="*/ 68 w 83"/>
                  <a:gd name="T17" fmla="*/ 29 h 92"/>
                  <a:gd name="T18" fmla="*/ 70 w 83"/>
                  <a:gd name="T19" fmla="*/ 36 h 92"/>
                  <a:gd name="T20" fmla="*/ 71 w 83"/>
                  <a:gd name="T21" fmla="*/ 43 h 92"/>
                  <a:gd name="T22" fmla="*/ 78 w 83"/>
                  <a:gd name="T23" fmla="*/ 42 h 92"/>
                  <a:gd name="T24" fmla="*/ 82 w 83"/>
                  <a:gd name="T25" fmla="*/ 44 h 92"/>
                  <a:gd name="T26" fmla="*/ 83 w 83"/>
                  <a:gd name="T27" fmla="*/ 52 h 92"/>
                  <a:gd name="T28" fmla="*/ 82 w 83"/>
                  <a:gd name="T29" fmla="*/ 56 h 92"/>
                  <a:gd name="T30" fmla="*/ 68 w 83"/>
                  <a:gd name="T31" fmla="*/ 78 h 92"/>
                  <a:gd name="T32" fmla="*/ 77 w 83"/>
                  <a:gd name="T33" fmla="*/ 88 h 92"/>
                  <a:gd name="T34" fmla="*/ 48 w 83"/>
                  <a:gd name="T35" fmla="*/ 90 h 92"/>
                  <a:gd name="T36" fmla="*/ 17 w 83"/>
                  <a:gd name="T37" fmla="*/ 87 h 92"/>
                  <a:gd name="T38" fmla="*/ 12 w 83"/>
                  <a:gd name="T39" fmla="*/ 84 h 92"/>
                  <a:gd name="T40" fmla="*/ 4 w 83"/>
                  <a:gd name="T41" fmla="*/ 85 h 92"/>
                  <a:gd name="T42" fmla="*/ 0 w 83"/>
                  <a:gd name="T43" fmla="*/ 82 h 92"/>
                  <a:gd name="T44" fmla="*/ 2 w 83"/>
                  <a:gd name="T45" fmla="*/ 70 h 92"/>
                  <a:gd name="T46" fmla="*/ 5 w 83"/>
                  <a:gd name="T47" fmla="*/ 61 h 92"/>
                  <a:gd name="T48" fmla="*/ 11 w 83"/>
                  <a:gd name="T49" fmla="*/ 54 h 92"/>
                  <a:gd name="T50" fmla="*/ 13 w 83"/>
                  <a:gd name="T51" fmla="*/ 46 h 92"/>
                  <a:gd name="T52" fmla="*/ 11 w 83"/>
                  <a:gd name="T53" fmla="*/ 40 h 92"/>
                  <a:gd name="T54" fmla="*/ 7 w 83"/>
                  <a:gd name="T55" fmla="*/ 31 h 92"/>
                  <a:gd name="T56" fmla="*/ 10 w 83"/>
                  <a:gd name="T57" fmla="*/ 27 h 92"/>
                  <a:gd name="T58" fmla="*/ 7 w 83"/>
                  <a:gd name="T59" fmla="*/ 15 h 92"/>
                  <a:gd name="T60" fmla="*/ 4 w 83"/>
                  <a:gd name="T61" fmla="*/ 11 h 92"/>
                  <a:gd name="T62" fmla="*/ 8 w 83"/>
                  <a:gd name="T63" fmla="*/ 9 h 92"/>
                  <a:gd name="T64" fmla="*/ 31 w 83"/>
                  <a:gd name="T65" fmla="*/ 9 h 92"/>
                  <a:gd name="T66" fmla="*/ 4 w 83"/>
                  <a:gd name="T67" fmla="*/ 8 h 92"/>
                  <a:gd name="T68" fmla="*/ 4 w 83"/>
                  <a:gd name="T69" fmla="*/ 1 h 92"/>
                  <a:gd name="T70" fmla="*/ 8 w 83"/>
                  <a:gd name="T71" fmla="*/ 1 h 92"/>
                  <a:gd name="T72" fmla="*/ 5 w 83"/>
                  <a:gd name="T73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882900" y="5607050"/>
                <a:ext cx="80963" cy="58738"/>
              </a:xfrm>
              <a:custGeom>
                <a:avLst/>
                <a:gdLst>
                  <a:gd name="T0" fmla="*/ 17 w 51"/>
                  <a:gd name="T1" fmla="*/ 37 h 37"/>
                  <a:gd name="T2" fmla="*/ 12 w 51"/>
                  <a:gd name="T3" fmla="*/ 35 h 37"/>
                  <a:gd name="T4" fmla="*/ 10 w 51"/>
                  <a:gd name="T5" fmla="*/ 35 h 37"/>
                  <a:gd name="T6" fmla="*/ 7 w 51"/>
                  <a:gd name="T7" fmla="*/ 37 h 37"/>
                  <a:gd name="T8" fmla="*/ 4 w 51"/>
                  <a:gd name="T9" fmla="*/ 36 h 37"/>
                  <a:gd name="T10" fmla="*/ 3 w 51"/>
                  <a:gd name="T11" fmla="*/ 34 h 37"/>
                  <a:gd name="T12" fmla="*/ 0 w 51"/>
                  <a:gd name="T13" fmla="*/ 33 h 37"/>
                  <a:gd name="T14" fmla="*/ 0 w 51"/>
                  <a:gd name="T15" fmla="*/ 28 h 37"/>
                  <a:gd name="T16" fmla="*/ 1 w 51"/>
                  <a:gd name="T17" fmla="*/ 25 h 37"/>
                  <a:gd name="T18" fmla="*/ 1 w 51"/>
                  <a:gd name="T19" fmla="*/ 23 h 37"/>
                  <a:gd name="T20" fmla="*/ 6 w 51"/>
                  <a:gd name="T21" fmla="*/ 17 h 37"/>
                  <a:gd name="T22" fmla="*/ 7 w 51"/>
                  <a:gd name="T23" fmla="*/ 12 h 37"/>
                  <a:gd name="T24" fmla="*/ 10 w 51"/>
                  <a:gd name="T25" fmla="*/ 11 h 37"/>
                  <a:gd name="T26" fmla="*/ 12 w 51"/>
                  <a:gd name="T27" fmla="*/ 12 h 37"/>
                  <a:gd name="T28" fmla="*/ 16 w 51"/>
                  <a:gd name="T29" fmla="*/ 11 h 37"/>
                  <a:gd name="T30" fmla="*/ 16 w 51"/>
                  <a:gd name="T31" fmla="*/ 8 h 37"/>
                  <a:gd name="T32" fmla="*/ 22 w 51"/>
                  <a:gd name="T33" fmla="*/ 6 h 37"/>
                  <a:gd name="T34" fmla="*/ 23 w 51"/>
                  <a:gd name="T35" fmla="*/ 4 h 37"/>
                  <a:gd name="T36" fmla="*/ 29 w 51"/>
                  <a:gd name="T37" fmla="*/ 1 h 37"/>
                  <a:gd name="T38" fmla="*/ 33 w 51"/>
                  <a:gd name="T39" fmla="*/ 0 h 37"/>
                  <a:gd name="T40" fmla="*/ 34 w 51"/>
                  <a:gd name="T41" fmla="*/ 1 h 37"/>
                  <a:gd name="T42" fmla="*/ 39 w 51"/>
                  <a:gd name="T43" fmla="*/ 1 h 37"/>
                  <a:gd name="T44" fmla="*/ 39 w 51"/>
                  <a:gd name="T45" fmla="*/ 5 h 37"/>
                  <a:gd name="T46" fmla="*/ 39 w 51"/>
                  <a:gd name="T47" fmla="*/ 7 h 37"/>
                  <a:gd name="T48" fmla="*/ 42 w 51"/>
                  <a:gd name="T49" fmla="*/ 12 h 37"/>
                  <a:gd name="T50" fmla="*/ 44 w 51"/>
                  <a:gd name="T51" fmla="*/ 16 h 37"/>
                  <a:gd name="T52" fmla="*/ 51 w 51"/>
                  <a:gd name="T53" fmla="*/ 17 h 37"/>
                  <a:gd name="T54" fmla="*/ 51 w 51"/>
                  <a:gd name="T55" fmla="*/ 22 h 37"/>
                  <a:gd name="T56" fmla="*/ 50 w 51"/>
                  <a:gd name="T57" fmla="*/ 23 h 37"/>
                  <a:gd name="T58" fmla="*/ 46 w 51"/>
                  <a:gd name="T59" fmla="*/ 24 h 37"/>
                  <a:gd name="T60" fmla="*/ 45 w 51"/>
                  <a:gd name="T61" fmla="*/ 27 h 37"/>
                  <a:gd name="T62" fmla="*/ 42 w 51"/>
                  <a:gd name="T63" fmla="*/ 28 h 37"/>
                  <a:gd name="T64" fmla="*/ 36 w 51"/>
                  <a:gd name="T65" fmla="*/ 28 h 37"/>
                  <a:gd name="T66" fmla="*/ 34 w 51"/>
                  <a:gd name="T67" fmla="*/ 28 h 37"/>
                  <a:gd name="T68" fmla="*/ 32 w 51"/>
                  <a:gd name="T69" fmla="*/ 28 h 37"/>
                  <a:gd name="T70" fmla="*/ 28 w 51"/>
                  <a:gd name="T71" fmla="*/ 28 h 37"/>
                  <a:gd name="T72" fmla="*/ 17 w 51"/>
                  <a:gd name="T73" fmla="*/ 28 h 37"/>
                  <a:gd name="T74" fmla="*/ 16 w 51"/>
                  <a:gd name="T75" fmla="*/ 31 h 37"/>
                  <a:gd name="T76" fmla="*/ 17 w 51"/>
                  <a:gd name="T7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9"/>
              <p:cNvSpPr>
                <a:spLocks/>
              </p:cNvSpPr>
              <p:nvPr/>
            </p:nvSpPr>
            <p:spPr bwMode="auto">
              <a:xfrm>
                <a:off x="3249613" y="5792788"/>
                <a:ext cx="19050" cy="23813"/>
              </a:xfrm>
              <a:custGeom>
                <a:avLst/>
                <a:gdLst>
                  <a:gd name="T0" fmla="*/ 2 w 12"/>
                  <a:gd name="T1" fmla="*/ 15 h 15"/>
                  <a:gd name="T2" fmla="*/ 1 w 12"/>
                  <a:gd name="T3" fmla="*/ 6 h 15"/>
                  <a:gd name="T4" fmla="*/ 0 w 12"/>
                  <a:gd name="T5" fmla="*/ 4 h 15"/>
                  <a:gd name="T6" fmla="*/ 4 w 12"/>
                  <a:gd name="T7" fmla="*/ 4 h 15"/>
                  <a:gd name="T8" fmla="*/ 6 w 12"/>
                  <a:gd name="T9" fmla="*/ 0 h 15"/>
                  <a:gd name="T10" fmla="*/ 10 w 12"/>
                  <a:gd name="T11" fmla="*/ 0 h 15"/>
                  <a:gd name="T12" fmla="*/ 10 w 12"/>
                  <a:gd name="T13" fmla="*/ 4 h 15"/>
                  <a:gd name="T14" fmla="*/ 12 w 12"/>
                  <a:gd name="T15" fmla="*/ 5 h 15"/>
                  <a:gd name="T16" fmla="*/ 12 w 12"/>
                  <a:gd name="T17" fmla="*/ 7 h 15"/>
                  <a:gd name="T18" fmla="*/ 10 w 12"/>
                  <a:gd name="T19" fmla="*/ 9 h 15"/>
                  <a:gd name="T20" fmla="*/ 7 w 12"/>
                  <a:gd name="T21" fmla="*/ 12 h 15"/>
                  <a:gd name="T22" fmla="*/ 5 w 12"/>
                  <a:gd name="T23" fmla="*/ 15 h 15"/>
                  <a:gd name="T24" fmla="*/ 2 w 12"/>
                  <a:gd name="T2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0"/>
              <p:cNvSpPr>
                <a:spLocks/>
              </p:cNvSpPr>
              <p:nvPr/>
            </p:nvSpPr>
            <p:spPr bwMode="auto">
              <a:xfrm>
                <a:off x="2947988" y="5637213"/>
                <a:ext cx="33338" cy="65088"/>
              </a:xfrm>
              <a:custGeom>
                <a:avLst/>
                <a:gdLst>
                  <a:gd name="T0" fmla="*/ 14 w 21"/>
                  <a:gd name="T1" fmla="*/ 41 h 41"/>
                  <a:gd name="T2" fmla="*/ 8 w 21"/>
                  <a:gd name="T3" fmla="*/ 41 h 41"/>
                  <a:gd name="T4" fmla="*/ 6 w 21"/>
                  <a:gd name="T5" fmla="*/ 37 h 41"/>
                  <a:gd name="T6" fmla="*/ 6 w 21"/>
                  <a:gd name="T7" fmla="*/ 22 h 41"/>
                  <a:gd name="T8" fmla="*/ 5 w 21"/>
                  <a:gd name="T9" fmla="*/ 20 h 41"/>
                  <a:gd name="T10" fmla="*/ 5 w 21"/>
                  <a:gd name="T11" fmla="*/ 17 h 41"/>
                  <a:gd name="T12" fmla="*/ 3 w 21"/>
                  <a:gd name="T13" fmla="*/ 15 h 41"/>
                  <a:gd name="T14" fmla="*/ 0 w 21"/>
                  <a:gd name="T15" fmla="*/ 12 h 41"/>
                  <a:gd name="T16" fmla="*/ 1 w 21"/>
                  <a:gd name="T17" fmla="*/ 9 h 41"/>
                  <a:gd name="T18" fmla="*/ 4 w 21"/>
                  <a:gd name="T19" fmla="*/ 8 h 41"/>
                  <a:gd name="T20" fmla="*/ 5 w 21"/>
                  <a:gd name="T21" fmla="*/ 5 h 41"/>
                  <a:gd name="T22" fmla="*/ 9 w 21"/>
                  <a:gd name="T23" fmla="*/ 4 h 41"/>
                  <a:gd name="T24" fmla="*/ 10 w 21"/>
                  <a:gd name="T25" fmla="*/ 3 h 41"/>
                  <a:gd name="T26" fmla="*/ 12 w 21"/>
                  <a:gd name="T27" fmla="*/ 0 h 41"/>
                  <a:gd name="T28" fmla="*/ 15 w 21"/>
                  <a:gd name="T29" fmla="*/ 0 h 41"/>
                  <a:gd name="T30" fmla="*/ 20 w 21"/>
                  <a:gd name="T31" fmla="*/ 4 h 41"/>
                  <a:gd name="T32" fmla="*/ 20 w 21"/>
                  <a:gd name="T33" fmla="*/ 6 h 41"/>
                  <a:gd name="T34" fmla="*/ 21 w 21"/>
                  <a:gd name="T35" fmla="*/ 11 h 41"/>
                  <a:gd name="T36" fmla="*/ 20 w 21"/>
                  <a:gd name="T37" fmla="*/ 14 h 41"/>
                  <a:gd name="T38" fmla="*/ 21 w 21"/>
                  <a:gd name="T39" fmla="*/ 15 h 41"/>
                  <a:gd name="T40" fmla="*/ 17 w 21"/>
                  <a:gd name="T41" fmla="*/ 20 h 41"/>
                  <a:gd name="T42" fmla="*/ 15 w 21"/>
                  <a:gd name="T43" fmla="*/ 21 h 41"/>
                  <a:gd name="T44" fmla="*/ 14 w 21"/>
                  <a:gd name="T45" fmla="*/ 26 h 41"/>
                  <a:gd name="T46" fmla="*/ 14 w 21"/>
                  <a:gd name="T47" fmla="*/ 30 h 41"/>
                  <a:gd name="T48" fmla="*/ 14 w 21"/>
                  <a:gd name="T4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6"/>
              <p:cNvSpPr>
                <a:spLocks/>
              </p:cNvSpPr>
              <p:nvPr/>
            </p:nvSpPr>
            <p:spPr bwMode="auto">
              <a:xfrm>
                <a:off x="3151188" y="5957888"/>
                <a:ext cx="101600" cy="106363"/>
              </a:xfrm>
              <a:custGeom>
                <a:avLst/>
                <a:gdLst>
                  <a:gd name="T0" fmla="*/ 39 w 64"/>
                  <a:gd name="T1" fmla="*/ 6 h 67"/>
                  <a:gd name="T2" fmla="*/ 40 w 64"/>
                  <a:gd name="T3" fmla="*/ 7 h 67"/>
                  <a:gd name="T4" fmla="*/ 43 w 64"/>
                  <a:gd name="T5" fmla="*/ 12 h 67"/>
                  <a:gd name="T6" fmla="*/ 50 w 64"/>
                  <a:gd name="T7" fmla="*/ 19 h 67"/>
                  <a:gd name="T8" fmla="*/ 53 w 64"/>
                  <a:gd name="T9" fmla="*/ 21 h 67"/>
                  <a:gd name="T10" fmla="*/ 53 w 64"/>
                  <a:gd name="T11" fmla="*/ 23 h 67"/>
                  <a:gd name="T12" fmla="*/ 56 w 64"/>
                  <a:gd name="T13" fmla="*/ 27 h 67"/>
                  <a:gd name="T14" fmla="*/ 61 w 64"/>
                  <a:gd name="T15" fmla="*/ 28 h 67"/>
                  <a:gd name="T16" fmla="*/ 64 w 64"/>
                  <a:gd name="T17" fmla="*/ 32 h 67"/>
                  <a:gd name="T18" fmla="*/ 55 w 64"/>
                  <a:gd name="T19" fmla="*/ 36 h 67"/>
                  <a:gd name="T20" fmla="*/ 50 w 64"/>
                  <a:gd name="T21" fmla="*/ 42 h 67"/>
                  <a:gd name="T22" fmla="*/ 47 w 64"/>
                  <a:gd name="T23" fmla="*/ 47 h 67"/>
                  <a:gd name="T24" fmla="*/ 45 w 64"/>
                  <a:gd name="T25" fmla="*/ 50 h 67"/>
                  <a:gd name="T26" fmla="*/ 41 w 64"/>
                  <a:gd name="T27" fmla="*/ 51 h 67"/>
                  <a:gd name="T28" fmla="*/ 40 w 64"/>
                  <a:gd name="T29" fmla="*/ 54 h 67"/>
                  <a:gd name="T30" fmla="*/ 39 w 64"/>
                  <a:gd name="T31" fmla="*/ 57 h 67"/>
                  <a:gd name="T32" fmla="*/ 35 w 64"/>
                  <a:gd name="T33" fmla="*/ 58 h 67"/>
                  <a:gd name="T34" fmla="*/ 29 w 64"/>
                  <a:gd name="T35" fmla="*/ 58 h 67"/>
                  <a:gd name="T36" fmla="*/ 27 w 64"/>
                  <a:gd name="T37" fmla="*/ 56 h 67"/>
                  <a:gd name="T38" fmla="*/ 23 w 64"/>
                  <a:gd name="T39" fmla="*/ 54 h 67"/>
                  <a:gd name="T40" fmla="*/ 21 w 64"/>
                  <a:gd name="T41" fmla="*/ 57 h 67"/>
                  <a:gd name="T42" fmla="*/ 18 w 64"/>
                  <a:gd name="T43" fmla="*/ 61 h 67"/>
                  <a:gd name="T44" fmla="*/ 16 w 64"/>
                  <a:gd name="T45" fmla="*/ 62 h 67"/>
                  <a:gd name="T46" fmla="*/ 12 w 64"/>
                  <a:gd name="T47" fmla="*/ 65 h 67"/>
                  <a:gd name="T48" fmla="*/ 8 w 64"/>
                  <a:gd name="T49" fmla="*/ 67 h 67"/>
                  <a:gd name="T50" fmla="*/ 6 w 64"/>
                  <a:gd name="T51" fmla="*/ 64 h 67"/>
                  <a:gd name="T52" fmla="*/ 6 w 64"/>
                  <a:gd name="T53" fmla="*/ 59 h 67"/>
                  <a:gd name="T54" fmla="*/ 3 w 64"/>
                  <a:gd name="T55" fmla="*/ 52 h 67"/>
                  <a:gd name="T56" fmla="*/ 0 w 64"/>
                  <a:gd name="T57" fmla="*/ 51 h 67"/>
                  <a:gd name="T58" fmla="*/ 0 w 64"/>
                  <a:gd name="T59" fmla="*/ 30 h 67"/>
                  <a:gd name="T60" fmla="*/ 8 w 64"/>
                  <a:gd name="T61" fmla="*/ 29 h 67"/>
                  <a:gd name="T62" fmla="*/ 8 w 64"/>
                  <a:gd name="T63" fmla="*/ 4 h 67"/>
                  <a:gd name="T64" fmla="*/ 12 w 64"/>
                  <a:gd name="T65" fmla="*/ 4 h 67"/>
                  <a:gd name="T66" fmla="*/ 23 w 64"/>
                  <a:gd name="T67" fmla="*/ 1 h 67"/>
                  <a:gd name="T68" fmla="*/ 26 w 64"/>
                  <a:gd name="T69" fmla="*/ 5 h 67"/>
                  <a:gd name="T70" fmla="*/ 29 w 64"/>
                  <a:gd name="T71" fmla="*/ 1 h 67"/>
                  <a:gd name="T72" fmla="*/ 32 w 64"/>
                  <a:gd name="T73" fmla="*/ 1 h 67"/>
                  <a:gd name="T74" fmla="*/ 35 w 64"/>
                  <a:gd name="T75" fmla="*/ 0 h 67"/>
                  <a:gd name="T76" fmla="*/ 37 w 64"/>
                  <a:gd name="T77" fmla="*/ 1 h 67"/>
                  <a:gd name="T78" fmla="*/ 39 w 64"/>
                  <a:gd name="T79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0"/>
              <p:cNvSpPr>
                <a:spLocks/>
              </p:cNvSpPr>
              <p:nvPr/>
            </p:nvSpPr>
            <p:spPr bwMode="auto">
              <a:xfrm>
                <a:off x="3071813" y="5711825"/>
                <a:ext cx="200025" cy="198438"/>
              </a:xfrm>
              <a:custGeom>
                <a:avLst/>
                <a:gdLst>
                  <a:gd name="T0" fmla="*/ 124 w 126"/>
                  <a:gd name="T1" fmla="*/ 20 h 125"/>
                  <a:gd name="T2" fmla="*/ 124 w 126"/>
                  <a:gd name="T3" fmla="*/ 23 h 125"/>
                  <a:gd name="T4" fmla="*/ 119 w 126"/>
                  <a:gd name="T5" fmla="*/ 28 h 125"/>
                  <a:gd name="T6" fmla="*/ 117 w 126"/>
                  <a:gd name="T7" fmla="*/ 37 h 125"/>
                  <a:gd name="T8" fmla="*/ 116 w 126"/>
                  <a:gd name="T9" fmla="*/ 44 h 125"/>
                  <a:gd name="T10" fmla="*/ 113 w 126"/>
                  <a:gd name="T11" fmla="*/ 50 h 125"/>
                  <a:gd name="T12" fmla="*/ 112 w 126"/>
                  <a:gd name="T13" fmla="*/ 55 h 125"/>
                  <a:gd name="T14" fmla="*/ 114 w 126"/>
                  <a:gd name="T15" fmla="*/ 66 h 125"/>
                  <a:gd name="T16" fmla="*/ 114 w 126"/>
                  <a:gd name="T17" fmla="*/ 75 h 125"/>
                  <a:gd name="T18" fmla="*/ 120 w 126"/>
                  <a:gd name="T19" fmla="*/ 83 h 125"/>
                  <a:gd name="T20" fmla="*/ 120 w 126"/>
                  <a:gd name="T21" fmla="*/ 91 h 125"/>
                  <a:gd name="T22" fmla="*/ 109 w 126"/>
                  <a:gd name="T23" fmla="*/ 92 h 125"/>
                  <a:gd name="T24" fmla="*/ 109 w 126"/>
                  <a:gd name="T25" fmla="*/ 100 h 125"/>
                  <a:gd name="T26" fmla="*/ 107 w 126"/>
                  <a:gd name="T27" fmla="*/ 115 h 125"/>
                  <a:gd name="T28" fmla="*/ 114 w 126"/>
                  <a:gd name="T29" fmla="*/ 119 h 125"/>
                  <a:gd name="T30" fmla="*/ 117 w 126"/>
                  <a:gd name="T31" fmla="*/ 125 h 125"/>
                  <a:gd name="T32" fmla="*/ 108 w 126"/>
                  <a:gd name="T33" fmla="*/ 121 h 125"/>
                  <a:gd name="T34" fmla="*/ 101 w 126"/>
                  <a:gd name="T35" fmla="*/ 116 h 125"/>
                  <a:gd name="T36" fmla="*/ 95 w 126"/>
                  <a:gd name="T37" fmla="*/ 115 h 125"/>
                  <a:gd name="T38" fmla="*/ 88 w 126"/>
                  <a:gd name="T39" fmla="*/ 112 h 125"/>
                  <a:gd name="T40" fmla="*/ 80 w 126"/>
                  <a:gd name="T41" fmla="*/ 112 h 125"/>
                  <a:gd name="T42" fmla="*/ 78 w 126"/>
                  <a:gd name="T43" fmla="*/ 109 h 125"/>
                  <a:gd name="T44" fmla="*/ 71 w 126"/>
                  <a:gd name="T45" fmla="*/ 109 h 125"/>
                  <a:gd name="T46" fmla="*/ 66 w 126"/>
                  <a:gd name="T47" fmla="*/ 110 h 125"/>
                  <a:gd name="T48" fmla="*/ 64 w 126"/>
                  <a:gd name="T49" fmla="*/ 100 h 125"/>
                  <a:gd name="T50" fmla="*/ 65 w 126"/>
                  <a:gd name="T51" fmla="*/ 91 h 125"/>
                  <a:gd name="T52" fmla="*/ 64 w 126"/>
                  <a:gd name="T53" fmla="*/ 84 h 125"/>
                  <a:gd name="T54" fmla="*/ 55 w 126"/>
                  <a:gd name="T55" fmla="*/ 81 h 125"/>
                  <a:gd name="T56" fmla="*/ 52 w 126"/>
                  <a:gd name="T57" fmla="*/ 83 h 125"/>
                  <a:gd name="T58" fmla="*/ 45 w 126"/>
                  <a:gd name="T59" fmla="*/ 87 h 125"/>
                  <a:gd name="T60" fmla="*/ 41 w 126"/>
                  <a:gd name="T61" fmla="*/ 87 h 125"/>
                  <a:gd name="T62" fmla="*/ 35 w 126"/>
                  <a:gd name="T63" fmla="*/ 90 h 125"/>
                  <a:gd name="T64" fmla="*/ 31 w 126"/>
                  <a:gd name="T65" fmla="*/ 84 h 125"/>
                  <a:gd name="T66" fmla="*/ 27 w 126"/>
                  <a:gd name="T67" fmla="*/ 75 h 125"/>
                  <a:gd name="T68" fmla="*/ 4 w 126"/>
                  <a:gd name="T69" fmla="*/ 75 h 125"/>
                  <a:gd name="T70" fmla="*/ 0 w 126"/>
                  <a:gd name="T71" fmla="*/ 77 h 125"/>
                  <a:gd name="T72" fmla="*/ 1 w 126"/>
                  <a:gd name="T73" fmla="*/ 73 h 125"/>
                  <a:gd name="T74" fmla="*/ 2 w 126"/>
                  <a:gd name="T75" fmla="*/ 69 h 125"/>
                  <a:gd name="T76" fmla="*/ 7 w 126"/>
                  <a:gd name="T77" fmla="*/ 68 h 125"/>
                  <a:gd name="T78" fmla="*/ 12 w 126"/>
                  <a:gd name="T79" fmla="*/ 66 h 125"/>
                  <a:gd name="T80" fmla="*/ 15 w 126"/>
                  <a:gd name="T81" fmla="*/ 69 h 125"/>
                  <a:gd name="T82" fmla="*/ 23 w 126"/>
                  <a:gd name="T83" fmla="*/ 61 h 125"/>
                  <a:gd name="T84" fmla="*/ 25 w 126"/>
                  <a:gd name="T85" fmla="*/ 54 h 125"/>
                  <a:gd name="T86" fmla="*/ 31 w 126"/>
                  <a:gd name="T87" fmla="*/ 44 h 125"/>
                  <a:gd name="T88" fmla="*/ 36 w 126"/>
                  <a:gd name="T89" fmla="*/ 38 h 125"/>
                  <a:gd name="T90" fmla="*/ 37 w 126"/>
                  <a:gd name="T91" fmla="*/ 33 h 125"/>
                  <a:gd name="T92" fmla="*/ 37 w 126"/>
                  <a:gd name="T93" fmla="*/ 23 h 125"/>
                  <a:gd name="T94" fmla="*/ 41 w 126"/>
                  <a:gd name="T95" fmla="*/ 16 h 125"/>
                  <a:gd name="T96" fmla="*/ 42 w 126"/>
                  <a:gd name="T97" fmla="*/ 8 h 125"/>
                  <a:gd name="T98" fmla="*/ 48 w 126"/>
                  <a:gd name="T99" fmla="*/ 2 h 125"/>
                  <a:gd name="T100" fmla="*/ 58 w 126"/>
                  <a:gd name="T101" fmla="*/ 6 h 125"/>
                  <a:gd name="T102" fmla="*/ 67 w 126"/>
                  <a:gd name="T103" fmla="*/ 9 h 125"/>
                  <a:gd name="T104" fmla="*/ 71 w 126"/>
                  <a:gd name="T105" fmla="*/ 4 h 125"/>
                  <a:gd name="T106" fmla="*/ 80 w 126"/>
                  <a:gd name="T107" fmla="*/ 2 h 125"/>
                  <a:gd name="T108" fmla="*/ 85 w 126"/>
                  <a:gd name="T109" fmla="*/ 3 h 125"/>
                  <a:gd name="T110" fmla="*/ 89 w 126"/>
                  <a:gd name="T111" fmla="*/ 0 h 125"/>
                  <a:gd name="T112" fmla="*/ 99 w 126"/>
                  <a:gd name="T113" fmla="*/ 2 h 125"/>
                  <a:gd name="T114" fmla="*/ 105 w 126"/>
                  <a:gd name="T115" fmla="*/ 6 h 125"/>
                  <a:gd name="T116" fmla="*/ 109 w 126"/>
                  <a:gd name="T117" fmla="*/ 5 h 125"/>
                  <a:gd name="T118" fmla="*/ 117 w 126"/>
                  <a:gd name="T119" fmla="*/ 5 h 125"/>
                  <a:gd name="T120" fmla="*/ 124 w 126"/>
                  <a:gd name="T121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1"/>
              <p:cNvSpPr>
                <a:spLocks/>
              </p:cNvSpPr>
              <p:nvPr/>
            </p:nvSpPr>
            <p:spPr bwMode="auto">
              <a:xfrm>
                <a:off x="3094038" y="5649913"/>
                <a:ext cx="138113" cy="95250"/>
              </a:xfrm>
              <a:custGeom>
                <a:avLst/>
                <a:gdLst>
                  <a:gd name="T0" fmla="*/ 6 w 87"/>
                  <a:gd name="T1" fmla="*/ 25 h 60"/>
                  <a:gd name="T2" fmla="*/ 11 w 87"/>
                  <a:gd name="T3" fmla="*/ 25 h 60"/>
                  <a:gd name="T4" fmla="*/ 12 w 87"/>
                  <a:gd name="T5" fmla="*/ 22 h 60"/>
                  <a:gd name="T6" fmla="*/ 13 w 87"/>
                  <a:gd name="T7" fmla="*/ 22 h 60"/>
                  <a:gd name="T8" fmla="*/ 16 w 87"/>
                  <a:gd name="T9" fmla="*/ 25 h 60"/>
                  <a:gd name="T10" fmla="*/ 24 w 87"/>
                  <a:gd name="T11" fmla="*/ 21 h 60"/>
                  <a:gd name="T12" fmla="*/ 27 w 87"/>
                  <a:gd name="T13" fmla="*/ 19 h 60"/>
                  <a:gd name="T14" fmla="*/ 30 w 87"/>
                  <a:gd name="T15" fmla="*/ 16 h 60"/>
                  <a:gd name="T16" fmla="*/ 29 w 87"/>
                  <a:gd name="T17" fmla="*/ 14 h 60"/>
                  <a:gd name="T18" fmla="*/ 31 w 87"/>
                  <a:gd name="T19" fmla="*/ 14 h 60"/>
                  <a:gd name="T20" fmla="*/ 38 w 87"/>
                  <a:gd name="T21" fmla="*/ 14 h 60"/>
                  <a:gd name="T22" fmla="*/ 45 w 87"/>
                  <a:gd name="T23" fmla="*/ 12 h 60"/>
                  <a:gd name="T24" fmla="*/ 50 w 87"/>
                  <a:gd name="T25" fmla="*/ 3 h 60"/>
                  <a:gd name="T26" fmla="*/ 52 w 87"/>
                  <a:gd name="T27" fmla="*/ 1 h 60"/>
                  <a:gd name="T28" fmla="*/ 57 w 87"/>
                  <a:gd name="T29" fmla="*/ 0 h 60"/>
                  <a:gd name="T30" fmla="*/ 58 w 87"/>
                  <a:gd name="T31" fmla="*/ 3 h 60"/>
                  <a:gd name="T32" fmla="*/ 62 w 87"/>
                  <a:gd name="T33" fmla="*/ 7 h 60"/>
                  <a:gd name="T34" fmla="*/ 62 w 87"/>
                  <a:gd name="T35" fmla="*/ 9 h 60"/>
                  <a:gd name="T36" fmla="*/ 60 w 87"/>
                  <a:gd name="T37" fmla="*/ 13 h 60"/>
                  <a:gd name="T38" fmla="*/ 60 w 87"/>
                  <a:gd name="T39" fmla="*/ 14 h 60"/>
                  <a:gd name="T40" fmla="*/ 63 w 87"/>
                  <a:gd name="T41" fmla="*/ 16 h 60"/>
                  <a:gd name="T42" fmla="*/ 68 w 87"/>
                  <a:gd name="T43" fmla="*/ 20 h 60"/>
                  <a:gd name="T44" fmla="*/ 71 w 87"/>
                  <a:gd name="T45" fmla="*/ 22 h 60"/>
                  <a:gd name="T46" fmla="*/ 71 w 87"/>
                  <a:gd name="T47" fmla="*/ 25 h 60"/>
                  <a:gd name="T48" fmla="*/ 76 w 87"/>
                  <a:gd name="T49" fmla="*/ 29 h 60"/>
                  <a:gd name="T50" fmla="*/ 79 w 87"/>
                  <a:gd name="T51" fmla="*/ 31 h 60"/>
                  <a:gd name="T52" fmla="*/ 81 w 87"/>
                  <a:gd name="T53" fmla="*/ 35 h 60"/>
                  <a:gd name="T54" fmla="*/ 86 w 87"/>
                  <a:gd name="T55" fmla="*/ 37 h 60"/>
                  <a:gd name="T56" fmla="*/ 87 w 87"/>
                  <a:gd name="T57" fmla="*/ 39 h 60"/>
                  <a:gd name="T58" fmla="*/ 85 w 87"/>
                  <a:gd name="T59" fmla="*/ 41 h 60"/>
                  <a:gd name="T60" fmla="*/ 81 w 87"/>
                  <a:gd name="T61" fmla="*/ 41 h 60"/>
                  <a:gd name="T62" fmla="*/ 75 w 87"/>
                  <a:gd name="T63" fmla="*/ 39 h 60"/>
                  <a:gd name="T64" fmla="*/ 73 w 87"/>
                  <a:gd name="T65" fmla="*/ 41 h 60"/>
                  <a:gd name="T66" fmla="*/ 71 w 87"/>
                  <a:gd name="T67" fmla="*/ 42 h 60"/>
                  <a:gd name="T68" fmla="*/ 70 w 87"/>
                  <a:gd name="T69" fmla="*/ 42 h 60"/>
                  <a:gd name="T70" fmla="*/ 66 w 87"/>
                  <a:gd name="T71" fmla="*/ 41 h 60"/>
                  <a:gd name="T72" fmla="*/ 59 w 87"/>
                  <a:gd name="T73" fmla="*/ 44 h 60"/>
                  <a:gd name="T74" fmla="*/ 57 w 87"/>
                  <a:gd name="T75" fmla="*/ 43 h 60"/>
                  <a:gd name="T76" fmla="*/ 56 w 87"/>
                  <a:gd name="T77" fmla="*/ 44 h 60"/>
                  <a:gd name="T78" fmla="*/ 53 w 87"/>
                  <a:gd name="T79" fmla="*/ 48 h 60"/>
                  <a:gd name="T80" fmla="*/ 48 w 87"/>
                  <a:gd name="T81" fmla="*/ 47 h 60"/>
                  <a:gd name="T82" fmla="*/ 44 w 87"/>
                  <a:gd name="T83" fmla="*/ 45 h 60"/>
                  <a:gd name="T84" fmla="*/ 40 w 87"/>
                  <a:gd name="T85" fmla="*/ 43 h 60"/>
                  <a:gd name="T86" fmla="*/ 34 w 87"/>
                  <a:gd name="T87" fmla="*/ 41 h 60"/>
                  <a:gd name="T88" fmla="*/ 30 w 87"/>
                  <a:gd name="T89" fmla="*/ 43 h 60"/>
                  <a:gd name="T90" fmla="*/ 28 w 87"/>
                  <a:gd name="T91" fmla="*/ 47 h 60"/>
                  <a:gd name="T92" fmla="*/ 27 w 87"/>
                  <a:gd name="T93" fmla="*/ 51 h 60"/>
                  <a:gd name="T94" fmla="*/ 23 w 87"/>
                  <a:gd name="T95" fmla="*/ 50 h 60"/>
                  <a:gd name="T96" fmla="*/ 18 w 87"/>
                  <a:gd name="T97" fmla="*/ 50 h 60"/>
                  <a:gd name="T98" fmla="*/ 15 w 87"/>
                  <a:gd name="T99" fmla="*/ 53 h 60"/>
                  <a:gd name="T100" fmla="*/ 11 w 87"/>
                  <a:gd name="T101" fmla="*/ 60 h 60"/>
                  <a:gd name="T102" fmla="*/ 10 w 87"/>
                  <a:gd name="T103" fmla="*/ 58 h 60"/>
                  <a:gd name="T104" fmla="*/ 10 w 87"/>
                  <a:gd name="T105" fmla="*/ 54 h 60"/>
                  <a:gd name="T106" fmla="*/ 6 w 87"/>
                  <a:gd name="T107" fmla="*/ 53 h 60"/>
                  <a:gd name="T108" fmla="*/ 4 w 87"/>
                  <a:gd name="T109" fmla="*/ 49 h 60"/>
                  <a:gd name="T110" fmla="*/ 4 w 87"/>
                  <a:gd name="T111" fmla="*/ 47 h 60"/>
                  <a:gd name="T112" fmla="*/ 0 w 87"/>
                  <a:gd name="T113" fmla="*/ 43 h 60"/>
                  <a:gd name="T114" fmla="*/ 1 w 87"/>
                  <a:gd name="T115" fmla="*/ 41 h 60"/>
                  <a:gd name="T116" fmla="*/ 0 w 87"/>
                  <a:gd name="T117" fmla="*/ 38 h 60"/>
                  <a:gd name="T118" fmla="*/ 1 w 87"/>
                  <a:gd name="T119" fmla="*/ 33 h 60"/>
                  <a:gd name="T120" fmla="*/ 2 w 87"/>
                  <a:gd name="T121" fmla="*/ 32 h 60"/>
                  <a:gd name="T122" fmla="*/ 6 w 87"/>
                  <a:gd name="T123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3059113" y="5729288"/>
                <a:ext cx="77788" cy="92075"/>
              </a:xfrm>
              <a:custGeom>
                <a:avLst/>
                <a:gdLst>
                  <a:gd name="T0" fmla="*/ 12 w 49"/>
                  <a:gd name="T1" fmla="*/ 56 h 58"/>
                  <a:gd name="T2" fmla="*/ 10 w 49"/>
                  <a:gd name="T3" fmla="*/ 55 h 58"/>
                  <a:gd name="T4" fmla="*/ 8 w 49"/>
                  <a:gd name="T5" fmla="*/ 56 h 58"/>
                  <a:gd name="T6" fmla="*/ 5 w 49"/>
                  <a:gd name="T7" fmla="*/ 58 h 58"/>
                  <a:gd name="T8" fmla="*/ 0 w 49"/>
                  <a:gd name="T9" fmla="*/ 51 h 58"/>
                  <a:gd name="T10" fmla="*/ 5 w 49"/>
                  <a:gd name="T11" fmla="*/ 47 h 58"/>
                  <a:gd name="T12" fmla="*/ 3 w 49"/>
                  <a:gd name="T13" fmla="*/ 43 h 58"/>
                  <a:gd name="T14" fmla="*/ 5 w 49"/>
                  <a:gd name="T15" fmla="*/ 41 h 58"/>
                  <a:gd name="T16" fmla="*/ 9 w 49"/>
                  <a:gd name="T17" fmla="*/ 40 h 58"/>
                  <a:gd name="T18" fmla="*/ 10 w 49"/>
                  <a:gd name="T19" fmla="*/ 38 h 58"/>
                  <a:gd name="T20" fmla="*/ 14 w 49"/>
                  <a:gd name="T21" fmla="*/ 40 h 58"/>
                  <a:gd name="T22" fmla="*/ 20 w 49"/>
                  <a:gd name="T23" fmla="*/ 41 h 58"/>
                  <a:gd name="T24" fmla="*/ 21 w 49"/>
                  <a:gd name="T25" fmla="*/ 38 h 58"/>
                  <a:gd name="T26" fmla="*/ 22 w 49"/>
                  <a:gd name="T27" fmla="*/ 33 h 58"/>
                  <a:gd name="T28" fmla="*/ 21 w 49"/>
                  <a:gd name="T29" fmla="*/ 28 h 58"/>
                  <a:gd name="T30" fmla="*/ 18 w 49"/>
                  <a:gd name="T31" fmla="*/ 24 h 58"/>
                  <a:gd name="T32" fmla="*/ 21 w 49"/>
                  <a:gd name="T33" fmla="*/ 16 h 58"/>
                  <a:gd name="T34" fmla="*/ 20 w 49"/>
                  <a:gd name="T35" fmla="*/ 15 h 58"/>
                  <a:gd name="T36" fmla="*/ 15 w 49"/>
                  <a:gd name="T37" fmla="*/ 16 h 58"/>
                  <a:gd name="T38" fmla="*/ 12 w 49"/>
                  <a:gd name="T39" fmla="*/ 12 h 58"/>
                  <a:gd name="T40" fmla="*/ 14 w 49"/>
                  <a:gd name="T41" fmla="*/ 10 h 58"/>
                  <a:gd name="T42" fmla="*/ 22 w 49"/>
                  <a:gd name="T43" fmla="*/ 10 h 58"/>
                  <a:gd name="T44" fmla="*/ 27 w 49"/>
                  <a:gd name="T45" fmla="*/ 11 h 58"/>
                  <a:gd name="T46" fmla="*/ 32 w 49"/>
                  <a:gd name="T47" fmla="*/ 14 h 58"/>
                  <a:gd name="T48" fmla="*/ 33 w 49"/>
                  <a:gd name="T49" fmla="*/ 10 h 58"/>
                  <a:gd name="T50" fmla="*/ 37 w 49"/>
                  <a:gd name="T51" fmla="*/ 3 h 58"/>
                  <a:gd name="T52" fmla="*/ 40 w 49"/>
                  <a:gd name="T53" fmla="*/ 0 h 58"/>
                  <a:gd name="T54" fmla="*/ 45 w 49"/>
                  <a:gd name="T55" fmla="*/ 0 h 58"/>
                  <a:gd name="T56" fmla="*/ 49 w 49"/>
                  <a:gd name="T57" fmla="*/ 1 h 58"/>
                  <a:gd name="T58" fmla="*/ 49 w 49"/>
                  <a:gd name="T59" fmla="*/ 5 h 58"/>
                  <a:gd name="T60" fmla="*/ 46 w 49"/>
                  <a:gd name="T61" fmla="*/ 9 h 58"/>
                  <a:gd name="T62" fmla="*/ 45 w 49"/>
                  <a:gd name="T63" fmla="*/ 12 h 58"/>
                  <a:gd name="T64" fmla="*/ 45 w 49"/>
                  <a:gd name="T65" fmla="*/ 18 h 58"/>
                  <a:gd name="T66" fmla="*/ 45 w 49"/>
                  <a:gd name="T67" fmla="*/ 22 h 58"/>
                  <a:gd name="T68" fmla="*/ 44 w 49"/>
                  <a:gd name="T69" fmla="*/ 24 h 58"/>
                  <a:gd name="T70" fmla="*/ 44 w 49"/>
                  <a:gd name="T71" fmla="*/ 27 h 58"/>
                  <a:gd name="T72" fmla="*/ 43 w 49"/>
                  <a:gd name="T73" fmla="*/ 29 h 58"/>
                  <a:gd name="T74" fmla="*/ 39 w 49"/>
                  <a:gd name="T75" fmla="*/ 33 h 58"/>
                  <a:gd name="T76" fmla="*/ 35 w 49"/>
                  <a:gd name="T77" fmla="*/ 37 h 58"/>
                  <a:gd name="T78" fmla="*/ 33 w 49"/>
                  <a:gd name="T79" fmla="*/ 43 h 58"/>
                  <a:gd name="T80" fmla="*/ 33 w 49"/>
                  <a:gd name="T81" fmla="*/ 49 h 58"/>
                  <a:gd name="T82" fmla="*/ 31 w 49"/>
                  <a:gd name="T83" fmla="*/ 50 h 58"/>
                  <a:gd name="T84" fmla="*/ 27 w 49"/>
                  <a:gd name="T85" fmla="*/ 53 h 58"/>
                  <a:gd name="T86" fmla="*/ 23 w 49"/>
                  <a:gd name="T87" fmla="*/ 58 h 58"/>
                  <a:gd name="T88" fmla="*/ 21 w 49"/>
                  <a:gd name="T89" fmla="*/ 57 h 58"/>
                  <a:gd name="T90" fmla="*/ 20 w 49"/>
                  <a:gd name="T91" fmla="*/ 55 h 58"/>
                  <a:gd name="T92" fmla="*/ 16 w 49"/>
                  <a:gd name="T93" fmla="*/ 55 h 58"/>
                  <a:gd name="T94" fmla="*/ 15 w 49"/>
                  <a:gd name="T95" fmla="*/ 57 h 58"/>
                  <a:gd name="T96" fmla="*/ 12 w 49"/>
                  <a:gd name="T97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4"/>
              <p:cNvSpPr>
                <a:spLocks/>
              </p:cNvSpPr>
              <p:nvPr/>
            </p:nvSpPr>
            <p:spPr bwMode="auto">
              <a:xfrm>
                <a:off x="2847975" y="5656263"/>
                <a:ext cx="66675" cy="65088"/>
              </a:xfrm>
              <a:custGeom>
                <a:avLst/>
                <a:gdLst>
                  <a:gd name="T0" fmla="*/ 39 w 42"/>
                  <a:gd name="T1" fmla="*/ 38 h 41"/>
                  <a:gd name="T2" fmla="*/ 37 w 42"/>
                  <a:gd name="T3" fmla="*/ 38 h 41"/>
                  <a:gd name="T4" fmla="*/ 32 w 42"/>
                  <a:gd name="T5" fmla="*/ 35 h 41"/>
                  <a:gd name="T6" fmla="*/ 27 w 42"/>
                  <a:gd name="T7" fmla="*/ 37 h 41"/>
                  <a:gd name="T8" fmla="*/ 20 w 42"/>
                  <a:gd name="T9" fmla="*/ 38 h 41"/>
                  <a:gd name="T10" fmla="*/ 15 w 42"/>
                  <a:gd name="T11" fmla="*/ 39 h 41"/>
                  <a:gd name="T12" fmla="*/ 8 w 42"/>
                  <a:gd name="T13" fmla="*/ 41 h 41"/>
                  <a:gd name="T14" fmla="*/ 7 w 42"/>
                  <a:gd name="T15" fmla="*/ 41 h 41"/>
                  <a:gd name="T16" fmla="*/ 8 w 42"/>
                  <a:gd name="T17" fmla="*/ 35 h 41"/>
                  <a:gd name="T18" fmla="*/ 8 w 42"/>
                  <a:gd name="T19" fmla="*/ 35 h 41"/>
                  <a:gd name="T20" fmla="*/ 8 w 42"/>
                  <a:gd name="T21" fmla="*/ 33 h 41"/>
                  <a:gd name="T22" fmla="*/ 5 w 42"/>
                  <a:gd name="T23" fmla="*/ 29 h 41"/>
                  <a:gd name="T24" fmla="*/ 3 w 42"/>
                  <a:gd name="T25" fmla="*/ 29 h 41"/>
                  <a:gd name="T26" fmla="*/ 0 w 42"/>
                  <a:gd name="T27" fmla="*/ 27 h 41"/>
                  <a:gd name="T28" fmla="*/ 2 w 42"/>
                  <a:gd name="T29" fmla="*/ 25 h 41"/>
                  <a:gd name="T30" fmla="*/ 2 w 42"/>
                  <a:gd name="T31" fmla="*/ 21 h 41"/>
                  <a:gd name="T32" fmla="*/ 2 w 42"/>
                  <a:gd name="T33" fmla="*/ 20 h 41"/>
                  <a:gd name="T34" fmla="*/ 3 w 42"/>
                  <a:gd name="T35" fmla="*/ 20 h 41"/>
                  <a:gd name="T36" fmla="*/ 3 w 42"/>
                  <a:gd name="T37" fmla="*/ 16 h 41"/>
                  <a:gd name="T38" fmla="*/ 3 w 42"/>
                  <a:gd name="T39" fmla="*/ 15 h 41"/>
                  <a:gd name="T40" fmla="*/ 3 w 42"/>
                  <a:gd name="T41" fmla="*/ 14 h 41"/>
                  <a:gd name="T42" fmla="*/ 5 w 42"/>
                  <a:gd name="T43" fmla="*/ 14 h 41"/>
                  <a:gd name="T44" fmla="*/ 4 w 42"/>
                  <a:gd name="T45" fmla="*/ 8 h 41"/>
                  <a:gd name="T46" fmla="*/ 3 w 42"/>
                  <a:gd name="T47" fmla="*/ 5 h 41"/>
                  <a:gd name="T48" fmla="*/ 3 w 42"/>
                  <a:gd name="T49" fmla="*/ 3 h 41"/>
                  <a:gd name="T50" fmla="*/ 4 w 42"/>
                  <a:gd name="T51" fmla="*/ 3 h 41"/>
                  <a:gd name="T52" fmla="*/ 5 w 42"/>
                  <a:gd name="T53" fmla="*/ 2 h 41"/>
                  <a:gd name="T54" fmla="*/ 8 w 42"/>
                  <a:gd name="T55" fmla="*/ 3 h 41"/>
                  <a:gd name="T56" fmla="*/ 13 w 42"/>
                  <a:gd name="T57" fmla="*/ 3 h 41"/>
                  <a:gd name="T58" fmla="*/ 14 w 42"/>
                  <a:gd name="T59" fmla="*/ 0 h 41"/>
                  <a:gd name="T60" fmla="*/ 15 w 42"/>
                  <a:gd name="T61" fmla="*/ 0 h 41"/>
                  <a:gd name="T62" fmla="*/ 17 w 42"/>
                  <a:gd name="T63" fmla="*/ 0 h 41"/>
                  <a:gd name="T64" fmla="*/ 17 w 42"/>
                  <a:gd name="T65" fmla="*/ 3 h 41"/>
                  <a:gd name="T66" fmla="*/ 20 w 42"/>
                  <a:gd name="T67" fmla="*/ 2 h 41"/>
                  <a:gd name="T68" fmla="*/ 22 w 42"/>
                  <a:gd name="T69" fmla="*/ 2 h 41"/>
                  <a:gd name="T70" fmla="*/ 25 w 42"/>
                  <a:gd name="T71" fmla="*/ 3 h 41"/>
                  <a:gd name="T72" fmla="*/ 26 w 42"/>
                  <a:gd name="T73" fmla="*/ 5 h 41"/>
                  <a:gd name="T74" fmla="*/ 29 w 42"/>
                  <a:gd name="T75" fmla="*/ 6 h 41"/>
                  <a:gd name="T76" fmla="*/ 32 w 42"/>
                  <a:gd name="T77" fmla="*/ 4 h 41"/>
                  <a:gd name="T78" fmla="*/ 34 w 42"/>
                  <a:gd name="T79" fmla="*/ 4 h 41"/>
                  <a:gd name="T80" fmla="*/ 39 w 42"/>
                  <a:gd name="T81" fmla="*/ 6 h 41"/>
                  <a:gd name="T82" fmla="*/ 42 w 42"/>
                  <a:gd name="T83" fmla="*/ 16 h 41"/>
                  <a:gd name="T84" fmla="*/ 38 w 42"/>
                  <a:gd name="T85" fmla="*/ 21 h 41"/>
                  <a:gd name="T86" fmla="*/ 37 w 42"/>
                  <a:gd name="T87" fmla="*/ 29 h 41"/>
                  <a:gd name="T88" fmla="*/ 39 w 42"/>
                  <a:gd name="T89" fmla="*/ 34 h 41"/>
                  <a:gd name="T90" fmla="*/ 39 w 42"/>
                  <a:gd name="T9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36"/>
              <p:cNvSpPr>
                <a:spLocks/>
              </p:cNvSpPr>
              <p:nvPr/>
            </p:nvSpPr>
            <p:spPr bwMode="auto">
              <a:xfrm>
                <a:off x="3030538" y="5632450"/>
                <a:ext cx="80963" cy="119063"/>
              </a:xfrm>
              <a:custGeom>
                <a:avLst/>
                <a:gdLst>
                  <a:gd name="T0" fmla="*/ 32 w 51"/>
                  <a:gd name="T1" fmla="*/ 71 h 75"/>
                  <a:gd name="T2" fmla="*/ 30 w 51"/>
                  <a:gd name="T3" fmla="*/ 70 h 75"/>
                  <a:gd name="T4" fmla="*/ 27 w 51"/>
                  <a:gd name="T5" fmla="*/ 71 h 75"/>
                  <a:gd name="T6" fmla="*/ 22 w 51"/>
                  <a:gd name="T7" fmla="*/ 70 h 75"/>
                  <a:gd name="T8" fmla="*/ 20 w 51"/>
                  <a:gd name="T9" fmla="*/ 71 h 75"/>
                  <a:gd name="T10" fmla="*/ 9 w 51"/>
                  <a:gd name="T11" fmla="*/ 70 h 75"/>
                  <a:gd name="T12" fmla="*/ 9 w 51"/>
                  <a:gd name="T13" fmla="*/ 65 h 75"/>
                  <a:gd name="T14" fmla="*/ 6 w 51"/>
                  <a:gd name="T15" fmla="*/ 60 h 75"/>
                  <a:gd name="T16" fmla="*/ 4 w 51"/>
                  <a:gd name="T17" fmla="*/ 60 h 75"/>
                  <a:gd name="T18" fmla="*/ 1 w 51"/>
                  <a:gd name="T19" fmla="*/ 56 h 75"/>
                  <a:gd name="T20" fmla="*/ 0 w 51"/>
                  <a:gd name="T21" fmla="*/ 55 h 75"/>
                  <a:gd name="T22" fmla="*/ 0 w 51"/>
                  <a:gd name="T23" fmla="*/ 54 h 75"/>
                  <a:gd name="T24" fmla="*/ 3 w 51"/>
                  <a:gd name="T25" fmla="*/ 49 h 75"/>
                  <a:gd name="T26" fmla="*/ 5 w 51"/>
                  <a:gd name="T27" fmla="*/ 42 h 75"/>
                  <a:gd name="T28" fmla="*/ 7 w 51"/>
                  <a:gd name="T29" fmla="*/ 42 h 75"/>
                  <a:gd name="T30" fmla="*/ 11 w 51"/>
                  <a:gd name="T31" fmla="*/ 38 h 75"/>
                  <a:gd name="T32" fmla="*/ 14 w 51"/>
                  <a:gd name="T33" fmla="*/ 38 h 75"/>
                  <a:gd name="T34" fmla="*/ 17 w 51"/>
                  <a:gd name="T35" fmla="*/ 41 h 75"/>
                  <a:gd name="T36" fmla="*/ 22 w 51"/>
                  <a:gd name="T37" fmla="*/ 38 h 75"/>
                  <a:gd name="T38" fmla="*/ 23 w 51"/>
                  <a:gd name="T39" fmla="*/ 36 h 75"/>
                  <a:gd name="T40" fmla="*/ 24 w 51"/>
                  <a:gd name="T41" fmla="*/ 33 h 75"/>
                  <a:gd name="T42" fmla="*/ 26 w 51"/>
                  <a:gd name="T43" fmla="*/ 30 h 75"/>
                  <a:gd name="T44" fmla="*/ 29 w 51"/>
                  <a:gd name="T45" fmla="*/ 27 h 75"/>
                  <a:gd name="T46" fmla="*/ 30 w 51"/>
                  <a:gd name="T47" fmla="*/ 23 h 75"/>
                  <a:gd name="T48" fmla="*/ 32 w 51"/>
                  <a:gd name="T49" fmla="*/ 21 h 75"/>
                  <a:gd name="T50" fmla="*/ 33 w 51"/>
                  <a:gd name="T51" fmla="*/ 18 h 75"/>
                  <a:gd name="T52" fmla="*/ 34 w 51"/>
                  <a:gd name="T53" fmla="*/ 13 h 75"/>
                  <a:gd name="T54" fmla="*/ 40 w 51"/>
                  <a:gd name="T55" fmla="*/ 8 h 75"/>
                  <a:gd name="T56" fmla="*/ 40 w 51"/>
                  <a:gd name="T57" fmla="*/ 6 h 75"/>
                  <a:gd name="T58" fmla="*/ 41 w 51"/>
                  <a:gd name="T59" fmla="*/ 4 h 75"/>
                  <a:gd name="T60" fmla="*/ 39 w 51"/>
                  <a:gd name="T61" fmla="*/ 2 h 75"/>
                  <a:gd name="T62" fmla="*/ 39 w 51"/>
                  <a:gd name="T63" fmla="*/ 0 h 75"/>
                  <a:gd name="T64" fmla="*/ 40 w 51"/>
                  <a:gd name="T65" fmla="*/ 0 h 75"/>
                  <a:gd name="T66" fmla="*/ 44 w 51"/>
                  <a:gd name="T67" fmla="*/ 3 h 75"/>
                  <a:gd name="T68" fmla="*/ 44 w 51"/>
                  <a:gd name="T69" fmla="*/ 8 h 75"/>
                  <a:gd name="T70" fmla="*/ 44 w 51"/>
                  <a:gd name="T71" fmla="*/ 13 h 75"/>
                  <a:gd name="T72" fmla="*/ 47 w 51"/>
                  <a:gd name="T73" fmla="*/ 19 h 75"/>
                  <a:gd name="T74" fmla="*/ 44 w 51"/>
                  <a:gd name="T75" fmla="*/ 19 h 75"/>
                  <a:gd name="T76" fmla="*/ 41 w 51"/>
                  <a:gd name="T77" fmla="*/ 19 h 75"/>
                  <a:gd name="T78" fmla="*/ 39 w 51"/>
                  <a:gd name="T79" fmla="*/ 19 h 75"/>
                  <a:gd name="T80" fmla="*/ 36 w 51"/>
                  <a:gd name="T81" fmla="*/ 21 h 75"/>
                  <a:gd name="T82" fmla="*/ 41 w 51"/>
                  <a:gd name="T83" fmla="*/ 25 h 75"/>
                  <a:gd name="T84" fmla="*/ 44 w 51"/>
                  <a:gd name="T85" fmla="*/ 26 h 75"/>
                  <a:gd name="T86" fmla="*/ 45 w 51"/>
                  <a:gd name="T87" fmla="*/ 30 h 75"/>
                  <a:gd name="T88" fmla="*/ 47 w 51"/>
                  <a:gd name="T89" fmla="*/ 35 h 75"/>
                  <a:gd name="T90" fmla="*/ 46 w 51"/>
                  <a:gd name="T91" fmla="*/ 36 h 75"/>
                  <a:gd name="T92" fmla="*/ 42 w 51"/>
                  <a:gd name="T93" fmla="*/ 43 h 75"/>
                  <a:gd name="T94" fmla="*/ 41 w 51"/>
                  <a:gd name="T95" fmla="*/ 44 h 75"/>
                  <a:gd name="T96" fmla="*/ 40 w 51"/>
                  <a:gd name="T97" fmla="*/ 49 h 75"/>
                  <a:gd name="T98" fmla="*/ 41 w 51"/>
                  <a:gd name="T99" fmla="*/ 52 h 75"/>
                  <a:gd name="T100" fmla="*/ 40 w 51"/>
                  <a:gd name="T101" fmla="*/ 54 h 75"/>
                  <a:gd name="T102" fmla="*/ 44 w 51"/>
                  <a:gd name="T103" fmla="*/ 58 h 75"/>
                  <a:gd name="T104" fmla="*/ 44 w 51"/>
                  <a:gd name="T105" fmla="*/ 60 h 75"/>
                  <a:gd name="T106" fmla="*/ 46 w 51"/>
                  <a:gd name="T107" fmla="*/ 64 h 75"/>
                  <a:gd name="T108" fmla="*/ 50 w 51"/>
                  <a:gd name="T109" fmla="*/ 65 h 75"/>
                  <a:gd name="T110" fmla="*/ 50 w 51"/>
                  <a:gd name="T111" fmla="*/ 69 h 75"/>
                  <a:gd name="T112" fmla="*/ 51 w 51"/>
                  <a:gd name="T113" fmla="*/ 71 h 75"/>
                  <a:gd name="T114" fmla="*/ 50 w 51"/>
                  <a:gd name="T115" fmla="*/ 75 h 75"/>
                  <a:gd name="T116" fmla="*/ 45 w 51"/>
                  <a:gd name="T117" fmla="*/ 72 h 75"/>
                  <a:gd name="T118" fmla="*/ 40 w 51"/>
                  <a:gd name="T119" fmla="*/ 71 h 75"/>
                  <a:gd name="T120" fmla="*/ 32 w 51"/>
                  <a:gd name="T121" fmla="*/ 7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41"/>
              <p:cNvSpPr>
                <a:spLocks/>
              </p:cNvSpPr>
              <p:nvPr/>
            </p:nvSpPr>
            <p:spPr bwMode="auto">
              <a:xfrm>
                <a:off x="3284538" y="5362575"/>
                <a:ext cx="23813" cy="15875"/>
              </a:xfrm>
              <a:custGeom>
                <a:avLst/>
                <a:gdLst>
                  <a:gd name="T0" fmla="*/ 11 w 15"/>
                  <a:gd name="T1" fmla="*/ 4 h 10"/>
                  <a:gd name="T2" fmla="*/ 15 w 15"/>
                  <a:gd name="T3" fmla="*/ 0 h 10"/>
                  <a:gd name="T4" fmla="*/ 9 w 15"/>
                  <a:gd name="T5" fmla="*/ 3 h 10"/>
                  <a:gd name="T6" fmla="*/ 4 w 15"/>
                  <a:gd name="T7" fmla="*/ 3 h 10"/>
                  <a:gd name="T8" fmla="*/ 3 w 15"/>
                  <a:gd name="T9" fmla="*/ 5 h 10"/>
                  <a:gd name="T10" fmla="*/ 3 w 15"/>
                  <a:gd name="T11" fmla="*/ 5 h 10"/>
                  <a:gd name="T12" fmla="*/ 0 w 15"/>
                  <a:gd name="T13" fmla="*/ 5 h 10"/>
                  <a:gd name="T14" fmla="*/ 1 w 15"/>
                  <a:gd name="T15" fmla="*/ 9 h 10"/>
                  <a:gd name="T16" fmla="*/ 4 w 15"/>
                  <a:gd name="T17" fmla="*/ 10 h 10"/>
                  <a:gd name="T18" fmla="*/ 12 w 15"/>
                  <a:gd name="T19" fmla="*/ 7 h 10"/>
                  <a:gd name="T20" fmla="*/ 12 w 15"/>
                  <a:gd name="T21" fmla="*/ 5 h 10"/>
                  <a:gd name="T22" fmla="*/ 11 w 15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3382963" y="5632450"/>
                <a:ext cx="17463" cy="19050"/>
              </a:xfrm>
              <a:custGeom>
                <a:avLst/>
                <a:gdLst>
                  <a:gd name="T0" fmla="*/ 10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8 w 11"/>
                  <a:gd name="T7" fmla="*/ 7 h 12"/>
                  <a:gd name="T8" fmla="*/ 10 w 11"/>
                  <a:gd name="T9" fmla="*/ 8 h 12"/>
                  <a:gd name="T10" fmla="*/ 8 w 11"/>
                  <a:gd name="T11" fmla="*/ 12 h 12"/>
                  <a:gd name="T12" fmla="*/ 6 w 11"/>
                  <a:gd name="T13" fmla="*/ 11 h 12"/>
                  <a:gd name="T14" fmla="*/ 5 w 11"/>
                  <a:gd name="T15" fmla="*/ 12 h 12"/>
                  <a:gd name="T16" fmla="*/ 2 w 11"/>
                  <a:gd name="T17" fmla="*/ 12 h 12"/>
                  <a:gd name="T18" fmla="*/ 2 w 11"/>
                  <a:gd name="T19" fmla="*/ 9 h 12"/>
                  <a:gd name="T20" fmla="*/ 0 w 11"/>
                  <a:gd name="T21" fmla="*/ 7 h 12"/>
                  <a:gd name="T22" fmla="*/ 3 w 11"/>
                  <a:gd name="T23" fmla="*/ 4 h 12"/>
                  <a:gd name="T24" fmla="*/ 5 w 11"/>
                  <a:gd name="T25" fmla="*/ 1 h 12"/>
                  <a:gd name="T26" fmla="*/ 8 w 11"/>
                  <a:gd name="T27" fmla="*/ 2 h 12"/>
                  <a:gd name="T28" fmla="*/ 10 w 11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47"/>
              <p:cNvSpPr>
                <a:spLocks/>
              </p:cNvSpPr>
              <p:nvPr/>
            </p:nvSpPr>
            <p:spPr bwMode="auto">
              <a:xfrm>
                <a:off x="2847975" y="5343525"/>
                <a:ext cx="220663" cy="219075"/>
              </a:xfrm>
              <a:custGeom>
                <a:avLst/>
                <a:gdLst>
                  <a:gd name="T0" fmla="*/ 139 w 139"/>
                  <a:gd name="T1" fmla="*/ 107 h 138"/>
                  <a:gd name="T2" fmla="*/ 116 w 139"/>
                  <a:gd name="T3" fmla="*/ 120 h 138"/>
                  <a:gd name="T4" fmla="*/ 96 w 139"/>
                  <a:gd name="T5" fmla="*/ 135 h 138"/>
                  <a:gd name="T6" fmla="*/ 87 w 139"/>
                  <a:gd name="T7" fmla="*/ 137 h 138"/>
                  <a:gd name="T8" fmla="*/ 79 w 139"/>
                  <a:gd name="T9" fmla="*/ 138 h 138"/>
                  <a:gd name="T10" fmla="*/ 79 w 139"/>
                  <a:gd name="T11" fmla="*/ 133 h 138"/>
                  <a:gd name="T12" fmla="*/ 77 w 139"/>
                  <a:gd name="T13" fmla="*/ 132 h 138"/>
                  <a:gd name="T14" fmla="*/ 72 w 139"/>
                  <a:gd name="T15" fmla="*/ 131 h 138"/>
                  <a:gd name="T16" fmla="*/ 71 w 139"/>
                  <a:gd name="T17" fmla="*/ 127 h 138"/>
                  <a:gd name="T18" fmla="*/ 48 w 139"/>
                  <a:gd name="T19" fmla="*/ 112 h 138"/>
                  <a:gd name="T20" fmla="*/ 26 w 139"/>
                  <a:gd name="T21" fmla="*/ 96 h 138"/>
                  <a:gd name="T22" fmla="*/ 0 w 139"/>
                  <a:gd name="T23" fmla="*/ 78 h 138"/>
                  <a:gd name="T24" fmla="*/ 0 w 139"/>
                  <a:gd name="T25" fmla="*/ 77 h 138"/>
                  <a:gd name="T26" fmla="*/ 0 w 139"/>
                  <a:gd name="T27" fmla="*/ 75 h 138"/>
                  <a:gd name="T28" fmla="*/ 0 w 139"/>
                  <a:gd name="T29" fmla="*/ 67 h 138"/>
                  <a:gd name="T30" fmla="*/ 11 w 139"/>
                  <a:gd name="T31" fmla="*/ 61 h 138"/>
                  <a:gd name="T32" fmla="*/ 17 w 139"/>
                  <a:gd name="T33" fmla="*/ 60 h 138"/>
                  <a:gd name="T34" fmla="*/ 23 w 139"/>
                  <a:gd name="T35" fmla="*/ 57 h 138"/>
                  <a:gd name="T36" fmla="*/ 26 w 139"/>
                  <a:gd name="T37" fmla="*/ 54 h 138"/>
                  <a:gd name="T38" fmla="*/ 33 w 139"/>
                  <a:gd name="T39" fmla="*/ 51 h 138"/>
                  <a:gd name="T40" fmla="*/ 34 w 139"/>
                  <a:gd name="T41" fmla="*/ 45 h 138"/>
                  <a:gd name="T42" fmla="*/ 38 w 139"/>
                  <a:gd name="T43" fmla="*/ 44 h 138"/>
                  <a:gd name="T44" fmla="*/ 40 w 139"/>
                  <a:gd name="T45" fmla="*/ 41 h 138"/>
                  <a:gd name="T46" fmla="*/ 50 w 139"/>
                  <a:gd name="T47" fmla="*/ 40 h 138"/>
                  <a:gd name="T48" fmla="*/ 51 w 139"/>
                  <a:gd name="T49" fmla="*/ 37 h 138"/>
                  <a:gd name="T50" fmla="*/ 49 w 139"/>
                  <a:gd name="T51" fmla="*/ 35 h 138"/>
                  <a:gd name="T52" fmla="*/ 46 w 139"/>
                  <a:gd name="T53" fmla="*/ 27 h 138"/>
                  <a:gd name="T54" fmla="*/ 46 w 139"/>
                  <a:gd name="T55" fmla="*/ 22 h 138"/>
                  <a:gd name="T56" fmla="*/ 44 w 139"/>
                  <a:gd name="T57" fmla="*/ 17 h 138"/>
                  <a:gd name="T58" fmla="*/ 50 w 139"/>
                  <a:gd name="T59" fmla="*/ 12 h 138"/>
                  <a:gd name="T60" fmla="*/ 57 w 139"/>
                  <a:gd name="T61" fmla="*/ 11 h 138"/>
                  <a:gd name="T62" fmla="*/ 62 w 139"/>
                  <a:gd name="T63" fmla="*/ 8 h 138"/>
                  <a:gd name="T64" fmla="*/ 68 w 139"/>
                  <a:gd name="T65" fmla="*/ 5 h 138"/>
                  <a:gd name="T66" fmla="*/ 80 w 139"/>
                  <a:gd name="T67" fmla="*/ 3 h 138"/>
                  <a:gd name="T68" fmla="*/ 91 w 139"/>
                  <a:gd name="T69" fmla="*/ 3 h 138"/>
                  <a:gd name="T70" fmla="*/ 93 w 139"/>
                  <a:gd name="T71" fmla="*/ 4 h 138"/>
                  <a:gd name="T72" fmla="*/ 101 w 139"/>
                  <a:gd name="T73" fmla="*/ 0 h 138"/>
                  <a:gd name="T74" fmla="*/ 108 w 139"/>
                  <a:gd name="T75" fmla="*/ 0 h 138"/>
                  <a:gd name="T76" fmla="*/ 110 w 139"/>
                  <a:gd name="T77" fmla="*/ 3 h 138"/>
                  <a:gd name="T78" fmla="*/ 115 w 139"/>
                  <a:gd name="T79" fmla="*/ 2 h 138"/>
                  <a:gd name="T80" fmla="*/ 114 w 139"/>
                  <a:gd name="T81" fmla="*/ 6 h 138"/>
                  <a:gd name="T82" fmla="*/ 114 w 139"/>
                  <a:gd name="T83" fmla="*/ 14 h 138"/>
                  <a:gd name="T84" fmla="*/ 113 w 139"/>
                  <a:gd name="T85" fmla="*/ 21 h 138"/>
                  <a:gd name="T86" fmla="*/ 109 w 139"/>
                  <a:gd name="T87" fmla="*/ 26 h 138"/>
                  <a:gd name="T88" fmla="*/ 109 w 139"/>
                  <a:gd name="T89" fmla="*/ 32 h 138"/>
                  <a:gd name="T90" fmla="*/ 115 w 139"/>
                  <a:gd name="T91" fmla="*/ 37 h 138"/>
                  <a:gd name="T92" fmla="*/ 115 w 139"/>
                  <a:gd name="T93" fmla="*/ 38 h 138"/>
                  <a:gd name="T94" fmla="*/ 119 w 139"/>
                  <a:gd name="T95" fmla="*/ 41 h 138"/>
                  <a:gd name="T96" fmla="*/ 122 w 139"/>
                  <a:gd name="T97" fmla="*/ 55 h 138"/>
                  <a:gd name="T98" fmla="*/ 124 w 139"/>
                  <a:gd name="T99" fmla="*/ 62 h 138"/>
                  <a:gd name="T100" fmla="*/ 125 w 139"/>
                  <a:gd name="T101" fmla="*/ 66 h 138"/>
                  <a:gd name="T102" fmla="*/ 124 w 139"/>
                  <a:gd name="T103" fmla="*/ 72 h 138"/>
                  <a:gd name="T104" fmla="*/ 124 w 139"/>
                  <a:gd name="T105" fmla="*/ 75 h 138"/>
                  <a:gd name="T106" fmla="*/ 122 w 139"/>
                  <a:gd name="T107" fmla="*/ 79 h 138"/>
                  <a:gd name="T108" fmla="*/ 124 w 139"/>
                  <a:gd name="T109" fmla="*/ 84 h 138"/>
                  <a:gd name="T110" fmla="*/ 121 w 139"/>
                  <a:gd name="T111" fmla="*/ 87 h 138"/>
                  <a:gd name="T112" fmla="*/ 125 w 139"/>
                  <a:gd name="T113" fmla="*/ 92 h 138"/>
                  <a:gd name="T114" fmla="*/ 125 w 139"/>
                  <a:gd name="T115" fmla="*/ 96 h 138"/>
                  <a:gd name="T116" fmla="*/ 127 w 139"/>
                  <a:gd name="T117" fmla="*/ 99 h 138"/>
                  <a:gd name="T118" fmla="*/ 131 w 139"/>
                  <a:gd name="T119" fmla="*/ 98 h 138"/>
                  <a:gd name="T120" fmla="*/ 136 w 139"/>
                  <a:gd name="T121" fmla="*/ 102 h 138"/>
                  <a:gd name="T122" fmla="*/ 139 w 139"/>
                  <a:gd name="T123" fmla="*/ 10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50"/>
              <p:cNvSpPr>
                <a:spLocks/>
              </p:cNvSpPr>
              <p:nvPr/>
            </p:nvSpPr>
            <p:spPr bwMode="auto">
              <a:xfrm>
                <a:off x="3203575" y="5414963"/>
                <a:ext cx="130175" cy="115888"/>
              </a:xfrm>
              <a:custGeom>
                <a:avLst/>
                <a:gdLst>
                  <a:gd name="T0" fmla="*/ 69 w 82"/>
                  <a:gd name="T1" fmla="*/ 17 h 73"/>
                  <a:gd name="T2" fmla="*/ 66 w 82"/>
                  <a:gd name="T3" fmla="*/ 19 h 73"/>
                  <a:gd name="T4" fmla="*/ 65 w 82"/>
                  <a:gd name="T5" fmla="*/ 25 h 73"/>
                  <a:gd name="T6" fmla="*/ 64 w 82"/>
                  <a:gd name="T7" fmla="*/ 29 h 73"/>
                  <a:gd name="T8" fmla="*/ 62 w 82"/>
                  <a:gd name="T9" fmla="*/ 30 h 73"/>
                  <a:gd name="T10" fmla="*/ 59 w 82"/>
                  <a:gd name="T11" fmla="*/ 28 h 73"/>
                  <a:gd name="T12" fmla="*/ 57 w 82"/>
                  <a:gd name="T13" fmla="*/ 24 h 73"/>
                  <a:gd name="T14" fmla="*/ 52 w 82"/>
                  <a:gd name="T15" fmla="*/ 13 h 73"/>
                  <a:gd name="T16" fmla="*/ 51 w 82"/>
                  <a:gd name="T17" fmla="*/ 15 h 73"/>
                  <a:gd name="T18" fmla="*/ 54 w 82"/>
                  <a:gd name="T19" fmla="*/ 23 h 73"/>
                  <a:gd name="T20" fmla="*/ 58 w 82"/>
                  <a:gd name="T21" fmla="*/ 30 h 73"/>
                  <a:gd name="T22" fmla="*/ 63 w 82"/>
                  <a:gd name="T23" fmla="*/ 42 h 73"/>
                  <a:gd name="T24" fmla="*/ 65 w 82"/>
                  <a:gd name="T25" fmla="*/ 46 h 73"/>
                  <a:gd name="T26" fmla="*/ 68 w 82"/>
                  <a:gd name="T27" fmla="*/ 50 h 73"/>
                  <a:gd name="T28" fmla="*/ 74 w 82"/>
                  <a:gd name="T29" fmla="*/ 58 h 73"/>
                  <a:gd name="T30" fmla="*/ 72 w 82"/>
                  <a:gd name="T31" fmla="*/ 59 h 73"/>
                  <a:gd name="T32" fmla="*/ 72 w 82"/>
                  <a:gd name="T33" fmla="*/ 64 h 73"/>
                  <a:gd name="T34" fmla="*/ 81 w 82"/>
                  <a:gd name="T35" fmla="*/ 70 h 73"/>
                  <a:gd name="T36" fmla="*/ 82 w 82"/>
                  <a:gd name="T37" fmla="*/ 73 h 73"/>
                  <a:gd name="T38" fmla="*/ 55 w 82"/>
                  <a:gd name="T39" fmla="*/ 73 h 73"/>
                  <a:gd name="T40" fmla="*/ 29 w 82"/>
                  <a:gd name="T41" fmla="*/ 73 h 73"/>
                  <a:gd name="T42" fmla="*/ 2 w 82"/>
                  <a:gd name="T43" fmla="*/ 73 h 73"/>
                  <a:gd name="T44" fmla="*/ 2 w 82"/>
                  <a:gd name="T45" fmla="*/ 45 h 73"/>
                  <a:gd name="T46" fmla="*/ 2 w 82"/>
                  <a:gd name="T47" fmla="*/ 18 h 73"/>
                  <a:gd name="T48" fmla="*/ 0 w 82"/>
                  <a:gd name="T49" fmla="*/ 12 h 73"/>
                  <a:gd name="T50" fmla="*/ 2 w 82"/>
                  <a:gd name="T51" fmla="*/ 7 h 73"/>
                  <a:gd name="T52" fmla="*/ 1 w 82"/>
                  <a:gd name="T53" fmla="*/ 4 h 73"/>
                  <a:gd name="T54" fmla="*/ 4 w 82"/>
                  <a:gd name="T55" fmla="*/ 0 h 73"/>
                  <a:gd name="T56" fmla="*/ 12 w 82"/>
                  <a:gd name="T57" fmla="*/ 0 h 73"/>
                  <a:gd name="T58" fmla="*/ 18 w 82"/>
                  <a:gd name="T59" fmla="*/ 3 h 73"/>
                  <a:gd name="T60" fmla="*/ 25 w 82"/>
                  <a:gd name="T61" fmla="*/ 5 h 73"/>
                  <a:gd name="T62" fmla="*/ 28 w 82"/>
                  <a:gd name="T63" fmla="*/ 6 h 73"/>
                  <a:gd name="T64" fmla="*/ 34 w 82"/>
                  <a:gd name="T65" fmla="*/ 4 h 73"/>
                  <a:gd name="T66" fmla="*/ 36 w 82"/>
                  <a:gd name="T67" fmla="*/ 1 h 73"/>
                  <a:gd name="T68" fmla="*/ 42 w 82"/>
                  <a:gd name="T69" fmla="*/ 0 h 73"/>
                  <a:gd name="T70" fmla="*/ 47 w 82"/>
                  <a:gd name="T71" fmla="*/ 1 h 73"/>
                  <a:gd name="T72" fmla="*/ 48 w 82"/>
                  <a:gd name="T73" fmla="*/ 5 h 73"/>
                  <a:gd name="T74" fmla="*/ 51 w 82"/>
                  <a:gd name="T75" fmla="*/ 3 h 73"/>
                  <a:gd name="T76" fmla="*/ 55 w 82"/>
                  <a:gd name="T77" fmla="*/ 5 h 73"/>
                  <a:gd name="T78" fmla="*/ 60 w 82"/>
                  <a:gd name="T79" fmla="*/ 5 h 73"/>
                  <a:gd name="T80" fmla="*/ 64 w 82"/>
                  <a:gd name="T81" fmla="*/ 4 h 73"/>
                  <a:gd name="T82" fmla="*/ 69 w 82"/>
                  <a:gd name="T8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51"/>
              <p:cNvSpPr>
                <a:spLocks/>
              </p:cNvSpPr>
              <p:nvPr/>
            </p:nvSpPr>
            <p:spPr bwMode="auto">
              <a:xfrm>
                <a:off x="3327400" y="5573713"/>
                <a:ext cx="71438" cy="61913"/>
              </a:xfrm>
              <a:custGeom>
                <a:avLst/>
                <a:gdLst>
                  <a:gd name="T0" fmla="*/ 40 w 45"/>
                  <a:gd name="T1" fmla="*/ 38 h 39"/>
                  <a:gd name="T2" fmla="*/ 38 w 45"/>
                  <a:gd name="T3" fmla="*/ 37 h 39"/>
                  <a:gd name="T4" fmla="*/ 35 w 45"/>
                  <a:gd name="T5" fmla="*/ 32 h 39"/>
                  <a:gd name="T6" fmla="*/ 32 w 45"/>
                  <a:gd name="T7" fmla="*/ 29 h 39"/>
                  <a:gd name="T8" fmla="*/ 31 w 45"/>
                  <a:gd name="T9" fmla="*/ 27 h 39"/>
                  <a:gd name="T10" fmla="*/ 25 w 45"/>
                  <a:gd name="T11" fmla="*/ 25 h 39"/>
                  <a:gd name="T12" fmla="*/ 20 w 45"/>
                  <a:gd name="T13" fmla="*/ 25 h 39"/>
                  <a:gd name="T14" fmla="*/ 19 w 45"/>
                  <a:gd name="T15" fmla="*/ 23 h 39"/>
                  <a:gd name="T16" fmla="*/ 15 w 45"/>
                  <a:gd name="T17" fmla="*/ 25 h 39"/>
                  <a:gd name="T18" fmla="*/ 10 w 45"/>
                  <a:gd name="T19" fmla="*/ 22 h 39"/>
                  <a:gd name="T20" fmla="*/ 9 w 45"/>
                  <a:gd name="T21" fmla="*/ 27 h 39"/>
                  <a:gd name="T22" fmla="*/ 0 w 45"/>
                  <a:gd name="T23" fmla="*/ 26 h 39"/>
                  <a:gd name="T24" fmla="*/ 0 w 45"/>
                  <a:gd name="T25" fmla="*/ 22 h 39"/>
                  <a:gd name="T26" fmla="*/ 3 w 45"/>
                  <a:gd name="T27" fmla="*/ 12 h 39"/>
                  <a:gd name="T28" fmla="*/ 4 w 45"/>
                  <a:gd name="T29" fmla="*/ 8 h 39"/>
                  <a:gd name="T30" fmla="*/ 5 w 45"/>
                  <a:gd name="T31" fmla="*/ 5 h 39"/>
                  <a:gd name="T32" fmla="*/ 10 w 45"/>
                  <a:gd name="T33" fmla="*/ 4 h 39"/>
                  <a:gd name="T34" fmla="*/ 14 w 45"/>
                  <a:gd name="T35" fmla="*/ 0 h 39"/>
                  <a:gd name="T36" fmla="*/ 17 w 45"/>
                  <a:gd name="T37" fmla="*/ 9 h 39"/>
                  <a:gd name="T38" fmla="*/ 20 w 45"/>
                  <a:gd name="T39" fmla="*/ 15 h 39"/>
                  <a:gd name="T40" fmla="*/ 23 w 45"/>
                  <a:gd name="T41" fmla="*/ 19 h 39"/>
                  <a:gd name="T42" fmla="*/ 33 w 45"/>
                  <a:gd name="T43" fmla="*/ 25 h 39"/>
                  <a:gd name="T44" fmla="*/ 37 w 45"/>
                  <a:gd name="T45" fmla="*/ 29 h 39"/>
                  <a:gd name="T46" fmla="*/ 40 w 45"/>
                  <a:gd name="T47" fmla="*/ 33 h 39"/>
                  <a:gd name="T48" fmla="*/ 41 w 45"/>
                  <a:gd name="T49" fmla="*/ 35 h 39"/>
                  <a:gd name="T50" fmla="*/ 45 w 45"/>
                  <a:gd name="T51" fmla="*/ 37 h 39"/>
                  <a:gd name="T52" fmla="*/ 43 w 45"/>
                  <a:gd name="T53" fmla="*/ 39 h 39"/>
                  <a:gd name="T54" fmla="*/ 40 w 45"/>
                  <a:gd name="T55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53"/>
              <p:cNvSpPr>
                <a:spLocks/>
              </p:cNvSpPr>
              <p:nvPr/>
            </p:nvSpPr>
            <p:spPr bwMode="auto">
              <a:xfrm>
                <a:off x="3290888" y="5608638"/>
                <a:ext cx="157163" cy="122238"/>
              </a:xfrm>
              <a:custGeom>
                <a:avLst/>
                <a:gdLst>
                  <a:gd name="T0" fmla="*/ 33 w 99"/>
                  <a:gd name="T1" fmla="*/ 0 h 77"/>
                  <a:gd name="T2" fmla="*/ 38 w 99"/>
                  <a:gd name="T3" fmla="*/ 3 h 77"/>
                  <a:gd name="T4" fmla="*/ 42 w 99"/>
                  <a:gd name="T5" fmla="*/ 1 h 77"/>
                  <a:gd name="T6" fmla="*/ 43 w 99"/>
                  <a:gd name="T7" fmla="*/ 3 h 77"/>
                  <a:gd name="T8" fmla="*/ 48 w 99"/>
                  <a:gd name="T9" fmla="*/ 3 h 77"/>
                  <a:gd name="T10" fmla="*/ 54 w 99"/>
                  <a:gd name="T11" fmla="*/ 5 h 77"/>
                  <a:gd name="T12" fmla="*/ 55 w 99"/>
                  <a:gd name="T13" fmla="*/ 7 h 77"/>
                  <a:gd name="T14" fmla="*/ 58 w 99"/>
                  <a:gd name="T15" fmla="*/ 10 h 77"/>
                  <a:gd name="T16" fmla="*/ 61 w 99"/>
                  <a:gd name="T17" fmla="*/ 15 h 77"/>
                  <a:gd name="T18" fmla="*/ 63 w 99"/>
                  <a:gd name="T19" fmla="*/ 16 h 77"/>
                  <a:gd name="T20" fmla="*/ 61 w 99"/>
                  <a:gd name="T21" fmla="*/ 19 h 77"/>
                  <a:gd name="T22" fmla="*/ 58 w 99"/>
                  <a:gd name="T23" fmla="*/ 22 h 77"/>
                  <a:gd name="T24" fmla="*/ 60 w 99"/>
                  <a:gd name="T25" fmla="*/ 24 h 77"/>
                  <a:gd name="T26" fmla="*/ 60 w 99"/>
                  <a:gd name="T27" fmla="*/ 27 h 77"/>
                  <a:gd name="T28" fmla="*/ 63 w 99"/>
                  <a:gd name="T29" fmla="*/ 27 h 77"/>
                  <a:gd name="T30" fmla="*/ 64 w 99"/>
                  <a:gd name="T31" fmla="*/ 26 h 77"/>
                  <a:gd name="T32" fmla="*/ 66 w 99"/>
                  <a:gd name="T33" fmla="*/ 27 h 77"/>
                  <a:gd name="T34" fmla="*/ 64 w 99"/>
                  <a:gd name="T35" fmla="*/ 29 h 77"/>
                  <a:gd name="T36" fmla="*/ 67 w 99"/>
                  <a:gd name="T37" fmla="*/ 34 h 77"/>
                  <a:gd name="T38" fmla="*/ 69 w 99"/>
                  <a:gd name="T39" fmla="*/ 36 h 77"/>
                  <a:gd name="T40" fmla="*/ 72 w 99"/>
                  <a:gd name="T41" fmla="*/ 39 h 77"/>
                  <a:gd name="T42" fmla="*/ 95 w 99"/>
                  <a:gd name="T43" fmla="*/ 47 h 77"/>
                  <a:gd name="T44" fmla="*/ 99 w 99"/>
                  <a:gd name="T45" fmla="*/ 47 h 77"/>
                  <a:gd name="T46" fmla="*/ 81 w 99"/>
                  <a:gd name="T47" fmla="*/ 67 h 77"/>
                  <a:gd name="T48" fmla="*/ 72 w 99"/>
                  <a:gd name="T49" fmla="*/ 68 h 77"/>
                  <a:gd name="T50" fmla="*/ 66 w 99"/>
                  <a:gd name="T51" fmla="*/ 73 h 77"/>
                  <a:gd name="T52" fmla="*/ 62 w 99"/>
                  <a:gd name="T53" fmla="*/ 73 h 77"/>
                  <a:gd name="T54" fmla="*/ 60 w 99"/>
                  <a:gd name="T55" fmla="*/ 74 h 77"/>
                  <a:gd name="T56" fmla="*/ 56 w 99"/>
                  <a:gd name="T57" fmla="*/ 74 h 77"/>
                  <a:gd name="T58" fmla="*/ 52 w 99"/>
                  <a:gd name="T59" fmla="*/ 73 h 77"/>
                  <a:gd name="T60" fmla="*/ 46 w 99"/>
                  <a:gd name="T61" fmla="*/ 75 h 77"/>
                  <a:gd name="T62" fmla="*/ 45 w 99"/>
                  <a:gd name="T63" fmla="*/ 77 h 77"/>
                  <a:gd name="T64" fmla="*/ 40 w 99"/>
                  <a:gd name="T65" fmla="*/ 77 h 77"/>
                  <a:gd name="T66" fmla="*/ 39 w 99"/>
                  <a:gd name="T67" fmla="*/ 76 h 77"/>
                  <a:gd name="T68" fmla="*/ 37 w 99"/>
                  <a:gd name="T69" fmla="*/ 76 h 77"/>
                  <a:gd name="T70" fmla="*/ 35 w 99"/>
                  <a:gd name="T71" fmla="*/ 76 h 77"/>
                  <a:gd name="T72" fmla="*/ 27 w 99"/>
                  <a:gd name="T73" fmla="*/ 71 h 77"/>
                  <a:gd name="T74" fmla="*/ 22 w 99"/>
                  <a:gd name="T75" fmla="*/ 71 h 77"/>
                  <a:gd name="T76" fmla="*/ 20 w 99"/>
                  <a:gd name="T77" fmla="*/ 69 h 77"/>
                  <a:gd name="T78" fmla="*/ 20 w 99"/>
                  <a:gd name="T79" fmla="*/ 65 h 77"/>
                  <a:gd name="T80" fmla="*/ 16 w 99"/>
                  <a:gd name="T81" fmla="*/ 64 h 77"/>
                  <a:gd name="T82" fmla="*/ 13 w 99"/>
                  <a:gd name="T83" fmla="*/ 57 h 77"/>
                  <a:gd name="T84" fmla="*/ 9 w 99"/>
                  <a:gd name="T85" fmla="*/ 55 h 77"/>
                  <a:gd name="T86" fmla="*/ 8 w 99"/>
                  <a:gd name="T87" fmla="*/ 52 h 77"/>
                  <a:gd name="T88" fmla="*/ 4 w 99"/>
                  <a:gd name="T89" fmla="*/ 48 h 77"/>
                  <a:gd name="T90" fmla="*/ 0 w 99"/>
                  <a:gd name="T91" fmla="*/ 48 h 77"/>
                  <a:gd name="T92" fmla="*/ 3 w 99"/>
                  <a:gd name="T93" fmla="*/ 45 h 77"/>
                  <a:gd name="T94" fmla="*/ 7 w 99"/>
                  <a:gd name="T95" fmla="*/ 45 h 77"/>
                  <a:gd name="T96" fmla="*/ 8 w 99"/>
                  <a:gd name="T97" fmla="*/ 42 h 77"/>
                  <a:gd name="T98" fmla="*/ 7 w 99"/>
                  <a:gd name="T99" fmla="*/ 36 h 77"/>
                  <a:gd name="T100" fmla="*/ 9 w 99"/>
                  <a:gd name="T101" fmla="*/ 29 h 77"/>
                  <a:gd name="T102" fmla="*/ 13 w 99"/>
                  <a:gd name="T103" fmla="*/ 28 h 77"/>
                  <a:gd name="T104" fmla="*/ 13 w 99"/>
                  <a:gd name="T105" fmla="*/ 24 h 77"/>
                  <a:gd name="T106" fmla="*/ 16 w 99"/>
                  <a:gd name="T107" fmla="*/ 19 h 77"/>
                  <a:gd name="T108" fmla="*/ 20 w 99"/>
                  <a:gd name="T109" fmla="*/ 16 h 77"/>
                  <a:gd name="T110" fmla="*/ 22 w 99"/>
                  <a:gd name="T111" fmla="*/ 10 h 77"/>
                  <a:gd name="T112" fmla="*/ 23 w 99"/>
                  <a:gd name="T113" fmla="*/ 4 h 77"/>
                  <a:gd name="T114" fmla="*/ 32 w 99"/>
                  <a:gd name="T115" fmla="*/ 5 h 77"/>
                  <a:gd name="T116" fmla="*/ 33 w 99"/>
                  <a:gd name="T1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58"/>
              <p:cNvSpPr>
                <a:spLocks/>
              </p:cNvSpPr>
              <p:nvPr/>
            </p:nvSpPr>
            <p:spPr bwMode="auto">
              <a:xfrm>
                <a:off x="3035300" y="5743575"/>
                <a:ext cx="58738" cy="66675"/>
              </a:xfrm>
              <a:custGeom>
                <a:avLst/>
                <a:gdLst>
                  <a:gd name="T0" fmla="*/ 15 w 37"/>
                  <a:gd name="T1" fmla="*/ 42 h 42"/>
                  <a:gd name="T2" fmla="*/ 8 w 37"/>
                  <a:gd name="T3" fmla="*/ 35 h 42"/>
                  <a:gd name="T4" fmla="*/ 3 w 37"/>
                  <a:gd name="T5" fmla="*/ 30 h 42"/>
                  <a:gd name="T6" fmla="*/ 0 w 37"/>
                  <a:gd name="T7" fmla="*/ 23 h 42"/>
                  <a:gd name="T8" fmla="*/ 0 w 37"/>
                  <a:gd name="T9" fmla="*/ 20 h 42"/>
                  <a:gd name="T10" fmla="*/ 1 w 37"/>
                  <a:gd name="T11" fmla="*/ 19 h 42"/>
                  <a:gd name="T12" fmla="*/ 3 w 37"/>
                  <a:gd name="T13" fmla="*/ 14 h 42"/>
                  <a:gd name="T14" fmla="*/ 4 w 37"/>
                  <a:gd name="T15" fmla="*/ 9 h 42"/>
                  <a:gd name="T16" fmla="*/ 7 w 37"/>
                  <a:gd name="T17" fmla="*/ 8 h 42"/>
                  <a:gd name="T18" fmla="*/ 17 w 37"/>
                  <a:gd name="T19" fmla="*/ 8 h 42"/>
                  <a:gd name="T20" fmla="*/ 17 w 37"/>
                  <a:gd name="T21" fmla="*/ 1 h 42"/>
                  <a:gd name="T22" fmla="*/ 19 w 37"/>
                  <a:gd name="T23" fmla="*/ 0 h 42"/>
                  <a:gd name="T24" fmla="*/ 24 w 37"/>
                  <a:gd name="T25" fmla="*/ 1 h 42"/>
                  <a:gd name="T26" fmla="*/ 27 w 37"/>
                  <a:gd name="T27" fmla="*/ 0 h 42"/>
                  <a:gd name="T28" fmla="*/ 29 w 37"/>
                  <a:gd name="T29" fmla="*/ 1 h 42"/>
                  <a:gd name="T30" fmla="*/ 27 w 37"/>
                  <a:gd name="T31" fmla="*/ 3 h 42"/>
                  <a:gd name="T32" fmla="*/ 30 w 37"/>
                  <a:gd name="T33" fmla="*/ 7 h 42"/>
                  <a:gd name="T34" fmla="*/ 35 w 37"/>
                  <a:gd name="T35" fmla="*/ 6 h 42"/>
                  <a:gd name="T36" fmla="*/ 36 w 37"/>
                  <a:gd name="T37" fmla="*/ 7 h 42"/>
                  <a:gd name="T38" fmla="*/ 33 w 37"/>
                  <a:gd name="T39" fmla="*/ 15 h 42"/>
                  <a:gd name="T40" fmla="*/ 36 w 37"/>
                  <a:gd name="T41" fmla="*/ 19 h 42"/>
                  <a:gd name="T42" fmla="*/ 37 w 37"/>
                  <a:gd name="T43" fmla="*/ 24 h 42"/>
                  <a:gd name="T44" fmla="*/ 36 w 37"/>
                  <a:gd name="T45" fmla="*/ 29 h 42"/>
                  <a:gd name="T46" fmla="*/ 35 w 37"/>
                  <a:gd name="T47" fmla="*/ 32 h 42"/>
                  <a:gd name="T48" fmla="*/ 29 w 37"/>
                  <a:gd name="T49" fmla="*/ 31 h 42"/>
                  <a:gd name="T50" fmla="*/ 25 w 37"/>
                  <a:gd name="T51" fmla="*/ 29 h 42"/>
                  <a:gd name="T52" fmla="*/ 24 w 37"/>
                  <a:gd name="T53" fmla="*/ 31 h 42"/>
                  <a:gd name="T54" fmla="*/ 20 w 37"/>
                  <a:gd name="T55" fmla="*/ 32 h 42"/>
                  <a:gd name="T56" fmla="*/ 18 w 37"/>
                  <a:gd name="T57" fmla="*/ 34 h 42"/>
                  <a:gd name="T58" fmla="*/ 20 w 37"/>
                  <a:gd name="T59" fmla="*/ 38 h 42"/>
                  <a:gd name="T60" fmla="*/ 15 w 37"/>
                  <a:gd name="T6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62"/>
              <p:cNvSpPr>
                <a:spLocks/>
              </p:cNvSpPr>
              <p:nvPr/>
            </p:nvSpPr>
            <p:spPr bwMode="auto">
              <a:xfrm>
                <a:off x="2906713" y="5651500"/>
                <a:ext cx="46038" cy="66675"/>
              </a:xfrm>
              <a:custGeom>
                <a:avLst/>
                <a:gdLst>
                  <a:gd name="T0" fmla="*/ 29 w 29"/>
                  <a:gd name="T1" fmla="*/ 34 h 42"/>
                  <a:gd name="T2" fmla="*/ 18 w 29"/>
                  <a:gd name="T3" fmla="*/ 38 h 42"/>
                  <a:gd name="T4" fmla="*/ 14 w 29"/>
                  <a:gd name="T5" fmla="*/ 40 h 42"/>
                  <a:gd name="T6" fmla="*/ 8 w 29"/>
                  <a:gd name="T7" fmla="*/ 42 h 42"/>
                  <a:gd name="T8" fmla="*/ 2 w 29"/>
                  <a:gd name="T9" fmla="*/ 41 h 42"/>
                  <a:gd name="T10" fmla="*/ 2 w 29"/>
                  <a:gd name="T11" fmla="*/ 37 h 42"/>
                  <a:gd name="T12" fmla="*/ 0 w 29"/>
                  <a:gd name="T13" fmla="*/ 32 h 42"/>
                  <a:gd name="T14" fmla="*/ 1 w 29"/>
                  <a:gd name="T15" fmla="*/ 24 h 42"/>
                  <a:gd name="T16" fmla="*/ 5 w 29"/>
                  <a:gd name="T17" fmla="*/ 19 h 42"/>
                  <a:gd name="T18" fmla="*/ 2 w 29"/>
                  <a:gd name="T19" fmla="*/ 9 h 42"/>
                  <a:gd name="T20" fmla="*/ 1 w 29"/>
                  <a:gd name="T21" fmla="*/ 3 h 42"/>
                  <a:gd name="T22" fmla="*/ 2 w 29"/>
                  <a:gd name="T23" fmla="*/ 0 h 42"/>
                  <a:gd name="T24" fmla="*/ 13 w 29"/>
                  <a:gd name="T25" fmla="*/ 0 h 42"/>
                  <a:gd name="T26" fmla="*/ 17 w 29"/>
                  <a:gd name="T27" fmla="*/ 0 h 42"/>
                  <a:gd name="T28" fmla="*/ 19 w 29"/>
                  <a:gd name="T29" fmla="*/ 0 h 42"/>
                  <a:gd name="T30" fmla="*/ 21 w 29"/>
                  <a:gd name="T31" fmla="*/ 0 h 42"/>
                  <a:gd name="T32" fmla="*/ 21 w 29"/>
                  <a:gd name="T33" fmla="*/ 2 h 42"/>
                  <a:gd name="T34" fmla="*/ 24 w 29"/>
                  <a:gd name="T35" fmla="*/ 6 h 42"/>
                  <a:gd name="T36" fmla="*/ 24 w 29"/>
                  <a:gd name="T37" fmla="*/ 11 h 42"/>
                  <a:gd name="T38" fmla="*/ 25 w 29"/>
                  <a:gd name="T39" fmla="*/ 15 h 42"/>
                  <a:gd name="T40" fmla="*/ 26 w 29"/>
                  <a:gd name="T41" fmla="*/ 18 h 42"/>
                  <a:gd name="T42" fmla="*/ 25 w 29"/>
                  <a:gd name="T43" fmla="*/ 24 h 42"/>
                  <a:gd name="T44" fmla="*/ 25 w 29"/>
                  <a:gd name="T45" fmla="*/ 28 h 42"/>
                  <a:gd name="T46" fmla="*/ 27 w 29"/>
                  <a:gd name="T47" fmla="*/ 31 h 42"/>
                  <a:gd name="T48" fmla="*/ 29 w 29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64"/>
              <p:cNvSpPr>
                <a:spLocks/>
              </p:cNvSpPr>
              <p:nvPr/>
            </p:nvSpPr>
            <p:spPr bwMode="auto">
              <a:xfrm>
                <a:off x="2760663" y="5619750"/>
                <a:ext cx="31750" cy="7938"/>
              </a:xfrm>
              <a:custGeom>
                <a:avLst/>
                <a:gdLst>
                  <a:gd name="T0" fmla="*/ 0 w 20"/>
                  <a:gd name="T1" fmla="*/ 5 h 5"/>
                  <a:gd name="T2" fmla="*/ 1 w 20"/>
                  <a:gd name="T3" fmla="*/ 2 h 5"/>
                  <a:gd name="T4" fmla="*/ 8 w 20"/>
                  <a:gd name="T5" fmla="*/ 2 h 5"/>
                  <a:gd name="T6" fmla="*/ 10 w 20"/>
                  <a:gd name="T7" fmla="*/ 0 h 5"/>
                  <a:gd name="T8" fmla="*/ 12 w 20"/>
                  <a:gd name="T9" fmla="*/ 0 h 5"/>
                  <a:gd name="T10" fmla="*/ 14 w 20"/>
                  <a:gd name="T11" fmla="*/ 2 h 5"/>
                  <a:gd name="T12" fmla="*/ 17 w 20"/>
                  <a:gd name="T13" fmla="*/ 2 h 5"/>
                  <a:gd name="T14" fmla="*/ 19 w 20"/>
                  <a:gd name="T15" fmla="*/ 0 h 5"/>
                  <a:gd name="T16" fmla="*/ 20 w 20"/>
                  <a:gd name="T17" fmla="*/ 3 h 5"/>
                  <a:gd name="T18" fmla="*/ 18 w 20"/>
                  <a:gd name="T19" fmla="*/ 4 h 5"/>
                  <a:gd name="T20" fmla="*/ 14 w 20"/>
                  <a:gd name="T21" fmla="*/ 4 h 5"/>
                  <a:gd name="T22" fmla="*/ 12 w 20"/>
                  <a:gd name="T23" fmla="*/ 3 h 5"/>
                  <a:gd name="T24" fmla="*/ 10 w 20"/>
                  <a:gd name="T25" fmla="*/ 4 h 5"/>
                  <a:gd name="T26" fmla="*/ 8 w 20"/>
                  <a:gd name="T27" fmla="*/ 4 h 5"/>
                  <a:gd name="T28" fmla="*/ 7 w 20"/>
                  <a:gd name="T29" fmla="*/ 5 h 5"/>
                  <a:gd name="T30" fmla="*/ 0 w 20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5"/>
              <p:cNvSpPr>
                <a:spLocks/>
              </p:cNvSpPr>
              <p:nvPr/>
            </p:nvSpPr>
            <p:spPr bwMode="auto">
              <a:xfrm>
                <a:off x="2779713" y="5634038"/>
                <a:ext cx="76200" cy="57150"/>
              </a:xfrm>
              <a:custGeom>
                <a:avLst/>
                <a:gdLst>
                  <a:gd name="T0" fmla="*/ 43 w 48"/>
                  <a:gd name="T1" fmla="*/ 32 h 36"/>
                  <a:gd name="T2" fmla="*/ 40 w 48"/>
                  <a:gd name="T3" fmla="*/ 36 h 36"/>
                  <a:gd name="T4" fmla="*/ 39 w 48"/>
                  <a:gd name="T5" fmla="*/ 31 h 36"/>
                  <a:gd name="T6" fmla="*/ 34 w 48"/>
                  <a:gd name="T7" fmla="*/ 28 h 36"/>
                  <a:gd name="T8" fmla="*/ 31 w 48"/>
                  <a:gd name="T9" fmla="*/ 29 h 36"/>
                  <a:gd name="T10" fmla="*/ 30 w 48"/>
                  <a:gd name="T11" fmla="*/ 24 h 36"/>
                  <a:gd name="T12" fmla="*/ 29 w 48"/>
                  <a:gd name="T13" fmla="*/ 19 h 36"/>
                  <a:gd name="T14" fmla="*/ 22 w 48"/>
                  <a:gd name="T15" fmla="*/ 17 h 36"/>
                  <a:gd name="T16" fmla="*/ 18 w 48"/>
                  <a:gd name="T17" fmla="*/ 19 h 36"/>
                  <a:gd name="T18" fmla="*/ 16 w 48"/>
                  <a:gd name="T19" fmla="*/ 22 h 36"/>
                  <a:gd name="T20" fmla="*/ 10 w 48"/>
                  <a:gd name="T21" fmla="*/ 20 h 36"/>
                  <a:gd name="T22" fmla="*/ 5 w 48"/>
                  <a:gd name="T23" fmla="*/ 18 h 36"/>
                  <a:gd name="T24" fmla="*/ 2 w 48"/>
                  <a:gd name="T25" fmla="*/ 13 h 36"/>
                  <a:gd name="T26" fmla="*/ 0 w 48"/>
                  <a:gd name="T27" fmla="*/ 11 h 36"/>
                  <a:gd name="T28" fmla="*/ 5 w 48"/>
                  <a:gd name="T29" fmla="*/ 7 h 36"/>
                  <a:gd name="T30" fmla="*/ 8 w 48"/>
                  <a:gd name="T31" fmla="*/ 6 h 36"/>
                  <a:gd name="T32" fmla="*/ 8 w 48"/>
                  <a:gd name="T33" fmla="*/ 3 h 36"/>
                  <a:gd name="T34" fmla="*/ 10 w 48"/>
                  <a:gd name="T35" fmla="*/ 0 h 36"/>
                  <a:gd name="T36" fmla="*/ 18 w 48"/>
                  <a:gd name="T37" fmla="*/ 2 h 36"/>
                  <a:gd name="T38" fmla="*/ 19 w 48"/>
                  <a:gd name="T39" fmla="*/ 1 h 36"/>
                  <a:gd name="T40" fmla="*/ 24 w 48"/>
                  <a:gd name="T41" fmla="*/ 1 h 36"/>
                  <a:gd name="T42" fmla="*/ 25 w 48"/>
                  <a:gd name="T43" fmla="*/ 3 h 36"/>
                  <a:gd name="T44" fmla="*/ 29 w 48"/>
                  <a:gd name="T45" fmla="*/ 2 h 36"/>
                  <a:gd name="T46" fmla="*/ 34 w 48"/>
                  <a:gd name="T47" fmla="*/ 5 h 36"/>
                  <a:gd name="T48" fmla="*/ 37 w 48"/>
                  <a:gd name="T49" fmla="*/ 2 h 36"/>
                  <a:gd name="T50" fmla="*/ 40 w 48"/>
                  <a:gd name="T51" fmla="*/ 2 h 36"/>
                  <a:gd name="T52" fmla="*/ 42 w 48"/>
                  <a:gd name="T53" fmla="*/ 5 h 36"/>
                  <a:gd name="T54" fmla="*/ 43 w 48"/>
                  <a:gd name="T55" fmla="*/ 10 h 36"/>
                  <a:gd name="T56" fmla="*/ 45 w 48"/>
                  <a:gd name="T57" fmla="*/ 12 h 36"/>
                  <a:gd name="T58" fmla="*/ 46 w 48"/>
                  <a:gd name="T59" fmla="*/ 14 h 36"/>
                  <a:gd name="T60" fmla="*/ 46 w 48"/>
                  <a:gd name="T61" fmla="*/ 17 h 36"/>
                  <a:gd name="T62" fmla="*/ 47 w 48"/>
                  <a:gd name="T63" fmla="*/ 22 h 36"/>
                  <a:gd name="T64" fmla="*/ 46 w 48"/>
                  <a:gd name="T65" fmla="*/ 28 h 36"/>
                  <a:gd name="T66" fmla="*/ 46 w 48"/>
                  <a:gd name="T67" fmla="*/ 30 h 36"/>
                  <a:gd name="T68" fmla="*/ 45 w 48"/>
                  <a:gd name="T6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3040063" y="5743575"/>
                <a:ext cx="22225" cy="14288"/>
              </a:xfrm>
              <a:custGeom>
                <a:avLst/>
                <a:gdLst>
                  <a:gd name="T0" fmla="*/ 1 w 14"/>
                  <a:gd name="T1" fmla="*/ 9 h 9"/>
                  <a:gd name="T2" fmla="*/ 0 w 14"/>
                  <a:gd name="T3" fmla="*/ 8 h 9"/>
                  <a:gd name="T4" fmla="*/ 3 w 14"/>
                  <a:gd name="T5" fmla="*/ 0 h 9"/>
                  <a:gd name="T6" fmla="*/ 14 w 14"/>
                  <a:gd name="T7" fmla="*/ 1 h 9"/>
                  <a:gd name="T8" fmla="*/ 14 w 14"/>
                  <a:gd name="T9" fmla="*/ 8 h 9"/>
                  <a:gd name="T10" fmla="*/ 4 w 14"/>
                  <a:gd name="T11" fmla="*/ 8 h 9"/>
                  <a:gd name="T12" fmla="*/ 1 w 14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69"/>
              <p:cNvSpPr>
                <a:spLocks/>
              </p:cNvSpPr>
              <p:nvPr/>
            </p:nvSpPr>
            <p:spPr bwMode="auto">
              <a:xfrm>
                <a:off x="2762250" y="5634038"/>
                <a:ext cx="33338" cy="17463"/>
              </a:xfrm>
              <a:custGeom>
                <a:avLst/>
                <a:gdLst>
                  <a:gd name="T0" fmla="*/ 11 w 21"/>
                  <a:gd name="T1" fmla="*/ 11 h 11"/>
                  <a:gd name="T2" fmla="*/ 7 w 21"/>
                  <a:gd name="T3" fmla="*/ 7 h 11"/>
                  <a:gd name="T4" fmla="*/ 5 w 21"/>
                  <a:gd name="T5" fmla="*/ 7 h 11"/>
                  <a:gd name="T6" fmla="*/ 3 w 21"/>
                  <a:gd name="T7" fmla="*/ 6 h 11"/>
                  <a:gd name="T8" fmla="*/ 3 w 21"/>
                  <a:gd name="T9" fmla="*/ 5 h 11"/>
                  <a:gd name="T10" fmla="*/ 1 w 21"/>
                  <a:gd name="T11" fmla="*/ 2 h 11"/>
                  <a:gd name="T12" fmla="*/ 0 w 21"/>
                  <a:gd name="T13" fmla="*/ 1 h 11"/>
                  <a:gd name="T14" fmla="*/ 4 w 21"/>
                  <a:gd name="T15" fmla="*/ 0 h 11"/>
                  <a:gd name="T16" fmla="*/ 6 w 21"/>
                  <a:gd name="T17" fmla="*/ 1 h 11"/>
                  <a:gd name="T18" fmla="*/ 9 w 21"/>
                  <a:gd name="T19" fmla="*/ 0 h 11"/>
                  <a:gd name="T20" fmla="*/ 21 w 21"/>
                  <a:gd name="T21" fmla="*/ 0 h 11"/>
                  <a:gd name="T22" fmla="*/ 21 w 21"/>
                  <a:gd name="T23" fmla="*/ 2 h 11"/>
                  <a:gd name="T24" fmla="*/ 19 w 21"/>
                  <a:gd name="T25" fmla="*/ 3 h 11"/>
                  <a:gd name="T26" fmla="*/ 21 w 21"/>
                  <a:gd name="T27" fmla="*/ 5 h 11"/>
                  <a:gd name="T28" fmla="*/ 19 w 21"/>
                  <a:gd name="T29" fmla="*/ 6 h 11"/>
                  <a:gd name="T30" fmla="*/ 18 w 21"/>
                  <a:gd name="T31" fmla="*/ 6 h 11"/>
                  <a:gd name="T32" fmla="*/ 16 w 21"/>
                  <a:gd name="T33" fmla="*/ 7 h 11"/>
                  <a:gd name="T34" fmla="*/ 13 w 21"/>
                  <a:gd name="T35" fmla="*/ 7 h 11"/>
                  <a:gd name="T36" fmla="*/ 11 w 21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77"/>
              <p:cNvSpPr>
                <a:spLocks/>
              </p:cNvSpPr>
              <p:nvPr/>
            </p:nvSpPr>
            <p:spPr bwMode="auto">
              <a:xfrm>
                <a:off x="3305175" y="5394325"/>
                <a:ext cx="17463" cy="47625"/>
              </a:xfrm>
              <a:custGeom>
                <a:avLst/>
                <a:gdLst>
                  <a:gd name="T0" fmla="*/ 10 w 11"/>
                  <a:gd name="T1" fmla="*/ 5 h 30"/>
                  <a:gd name="T2" fmla="*/ 8 w 11"/>
                  <a:gd name="T3" fmla="*/ 7 h 30"/>
                  <a:gd name="T4" fmla="*/ 6 w 11"/>
                  <a:gd name="T5" fmla="*/ 6 h 30"/>
                  <a:gd name="T6" fmla="*/ 5 w 11"/>
                  <a:gd name="T7" fmla="*/ 11 h 30"/>
                  <a:gd name="T8" fmla="*/ 7 w 11"/>
                  <a:gd name="T9" fmla="*/ 12 h 30"/>
                  <a:gd name="T10" fmla="*/ 5 w 11"/>
                  <a:gd name="T11" fmla="*/ 13 h 30"/>
                  <a:gd name="T12" fmla="*/ 5 w 11"/>
                  <a:gd name="T13" fmla="*/ 16 h 30"/>
                  <a:gd name="T14" fmla="*/ 7 w 11"/>
                  <a:gd name="T15" fmla="*/ 14 h 30"/>
                  <a:gd name="T16" fmla="*/ 8 w 11"/>
                  <a:gd name="T17" fmla="*/ 17 h 30"/>
                  <a:gd name="T18" fmla="*/ 5 w 11"/>
                  <a:gd name="T19" fmla="*/ 30 h 30"/>
                  <a:gd name="T20" fmla="*/ 0 w 11"/>
                  <a:gd name="T21" fmla="*/ 17 h 30"/>
                  <a:gd name="T22" fmla="*/ 2 w 11"/>
                  <a:gd name="T23" fmla="*/ 13 h 30"/>
                  <a:gd name="T24" fmla="*/ 1 w 11"/>
                  <a:gd name="T25" fmla="*/ 13 h 30"/>
                  <a:gd name="T26" fmla="*/ 4 w 11"/>
                  <a:gd name="T27" fmla="*/ 9 h 30"/>
                  <a:gd name="T28" fmla="*/ 5 w 11"/>
                  <a:gd name="T29" fmla="*/ 3 h 30"/>
                  <a:gd name="T30" fmla="*/ 6 w 11"/>
                  <a:gd name="T31" fmla="*/ 1 h 30"/>
                  <a:gd name="T32" fmla="*/ 6 w 11"/>
                  <a:gd name="T33" fmla="*/ 1 h 30"/>
                  <a:gd name="T34" fmla="*/ 8 w 11"/>
                  <a:gd name="T35" fmla="*/ 1 h 30"/>
                  <a:gd name="T36" fmla="*/ 8 w 11"/>
                  <a:gd name="T37" fmla="*/ 0 h 30"/>
                  <a:gd name="T38" fmla="*/ 11 w 11"/>
                  <a:gd name="T39" fmla="*/ 0 h 30"/>
                  <a:gd name="T40" fmla="*/ 11 w 11"/>
                  <a:gd name="T41" fmla="*/ 3 h 30"/>
                  <a:gd name="T42" fmla="*/ 10 w 11"/>
                  <a:gd name="T43" fmla="*/ 5 h 30"/>
                  <a:gd name="T44" fmla="*/ 10 w 11"/>
                  <a:gd name="T45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79"/>
              <p:cNvSpPr>
                <a:spLocks/>
              </p:cNvSpPr>
              <p:nvPr/>
            </p:nvSpPr>
            <p:spPr bwMode="auto">
              <a:xfrm>
                <a:off x="3352800" y="5340350"/>
                <a:ext cx="106363" cy="104775"/>
              </a:xfrm>
              <a:custGeom>
                <a:avLst/>
                <a:gdLst>
                  <a:gd name="T0" fmla="*/ 45 w 67"/>
                  <a:gd name="T1" fmla="*/ 12 h 66"/>
                  <a:gd name="T2" fmla="*/ 50 w 67"/>
                  <a:gd name="T3" fmla="*/ 14 h 66"/>
                  <a:gd name="T4" fmla="*/ 50 w 67"/>
                  <a:gd name="T5" fmla="*/ 19 h 66"/>
                  <a:gd name="T6" fmla="*/ 46 w 67"/>
                  <a:gd name="T7" fmla="*/ 22 h 66"/>
                  <a:gd name="T8" fmla="*/ 45 w 67"/>
                  <a:gd name="T9" fmla="*/ 29 h 66"/>
                  <a:gd name="T10" fmla="*/ 50 w 67"/>
                  <a:gd name="T11" fmla="*/ 36 h 66"/>
                  <a:gd name="T12" fmla="*/ 58 w 67"/>
                  <a:gd name="T13" fmla="*/ 40 h 66"/>
                  <a:gd name="T14" fmla="*/ 62 w 67"/>
                  <a:gd name="T15" fmla="*/ 46 h 66"/>
                  <a:gd name="T16" fmla="*/ 60 w 67"/>
                  <a:gd name="T17" fmla="*/ 52 h 66"/>
                  <a:gd name="T18" fmla="*/ 62 w 67"/>
                  <a:gd name="T19" fmla="*/ 52 h 66"/>
                  <a:gd name="T20" fmla="*/ 63 w 67"/>
                  <a:gd name="T21" fmla="*/ 57 h 66"/>
                  <a:gd name="T22" fmla="*/ 67 w 67"/>
                  <a:gd name="T23" fmla="*/ 60 h 66"/>
                  <a:gd name="T24" fmla="*/ 62 w 67"/>
                  <a:gd name="T25" fmla="*/ 60 h 66"/>
                  <a:gd name="T26" fmla="*/ 58 w 67"/>
                  <a:gd name="T27" fmla="*/ 59 h 66"/>
                  <a:gd name="T28" fmla="*/ 52 w 67"/>
                  <a:gd name="T29" fmla="*/ 66 h 66"/>
                  <a:gd name="T30" fmla="*/ 40 w 67"/>
                  <a:gd name="T31" fmla="*/ 66 h 66"/>
                  <a:gd name="T32" fmla="*/ 22 w 67"/>
                  <a:gd name="T33" fmla="*/ 51 h 66"/>
                  <a:gd name="T34" fmla="*/ 11 w 67"/>
                  <a:gd name="T35" fmla="*/ 45 h 66"/>
                  <a:gd name="T36" fmla="*/ 4 w 67"/>
                  <a:gd name="T37" fmla="*/ 42 h 66"/>
                  <a:gd name="T38" fmla="*/ 0 w 67"/>
                  <a:gd name="T39" fmla="*/ 34 h 66"/>
                  <a:gd name="T40" fmla="*/ 16 w 67"/>
                  <a:gd name="T41" fmla="*/ 25 h 66"/>
                  <a:gd name="T42" fmla="*/ 18 w 67"/>
                  <a:gd name="T43" fmla="*/ 14 h 66"/>
                  <a:gd name="T44" fmla="*/ 17 w 67"/>
                  <a:gd name="T45" fmla="*/ 8 h 66"/>
                  <a:gd name="T46" fmla="*/ 21 w 67"/>
                  <a:gd name="T47" fmla="*/ 7 h 66"/>
                  <a:gd name="T48" fmla="*/ 24 w 67"/>
                  <a:gd name="T49" fmla="*/ 1 h 66"/>
                  <a:gd name="T50" fmla="*/ 27 w 67"/>
                  <a:gd name="T51" fmla="*/ 0 h 66"/>
                  <a:gd name="T52" fmla="*/ 35 w 67"/>
                  <a:gd name="T53" fmla="*/ 1 h 66"/>
                  <a:gd name="T54" fmla="*/ 38 w 67"/>
                  <a:gd name="T55" fmla="*/ 4 h 66"/>
                  <a:gd name="T56" fmla="*/ 41 w 67"/>
                  <a:gd name="T57" fmla="*/ 2 h 66"/>
                  <a:gd name="T58" fmla="*/ 45 w 67"/>
                  <a:gd name="T5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84"/>
              <p:cNvSpPr>
                <a:spLocks/>
              </p:cNvSpPr>
              <p:nvPr/>
            </p:nvSpPr>
            <p:spPr bwMode="auto">
              <a:xfrm>
                <a:off x="3313113" y="5394325"/>
                <a:ext cx="46038" cy="50800"/>
              </a:xfrm>
              <a:custGeom>
                <a:avLst/>
                <a:gdLst>
                  <a:gd name="T0" fmla="*/ 3 w 29"/>
                  <a:gd name="T1" fmla="*/ 7 h 32"/>
                  <a:gd name="T2" fmla="*/ 5 w 29"/>
                  <a:gd name="T3" fmla="*/ 5 h 32"/>
                  <a:gd name="T4" fmla="*/ 12 w 29"/>
                  <a:gd name="T5" fmla="*/ 8 h 32"/>
                  <a:gd name="T6" fmla="*/ 25 w 29"/>
                  <a:gd name="T7" fmla="*/ 0 h 32"/>
                  <a:gd name="T8" fmla="*/ 29 w 29"/>
                  <a:gd name="T9" fmla="*/ 8 h 32"/>
                  <a:gd name="T10" fmla="*/ 26 w 29"/>
                  <a:gd name="T11" fmla="*/ 9 h 32"/>
                  <a:gd name="T12" fmla="*/ 13 w 29"/>
                  <a:gd name="T13" fmla="*/ 14 h 32"/>
                  <a:gd name="T14" fmla="*/ 20 w 29"/>
                  <a:gd name="T15" fmla="*/ 22 h 32"/>
                  <a:gd name="T16" fmla="*/ 18 w 29"/>
                  <a:gd name="T17" fmla="*/ 23 h 32"/>
                  <a:gd name="T18" fmla="*/ 17 w 29"/>
                  <a:gd name="T19" fmla="*/ 25 h 32"/>
                  <a:gd name="T20" fmla="*/ 12 w 29"/>
                  <a:gd name="T21" fmla="*/ 26 h 32"/>
                  <a:gd name="T22" fmla="*/ 11 w 29"/>
                  <a:gd name="T23" fmla="*/ 30 h 32"/>
                  <a:gd name="T24" fmla="*/ 7 w 29"/>
                  <a:gd name="T25" fmla="*/ 32 h 32"/>
                  <a:gd name="T26" fmla="*/ 0 w 29"/>
                  <a:gd name="T27" fmla="*/ 31 h 32"/>
                  <a:gd name="T28" fmla="*/ 0 w 29"/>
                  <a:gd name="T29" fmla="*/ 30 h 32"/>
                  <a:gd name="T30" fmla="*/ 3 w 29"/>
                  <a:gd name="T31" fmla="*/ 17 h 32"/>
                  <a:gd name="T32" fmla="*/ 2 w 29"/>
                  <a:gd name="T33" fmla="*/ 14 h 32"/>
                  <a:gd name="T34" fmla="*/ 3 w 29"/>
                  <a:gd name="T35" fmla="*/ 12 h 32"/>
                  <a:gd name="T36" fmla="*/ 3 w 29"/>
                  <a:gd name="T3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86"/>
              <p:cNvSpPr>
                <a:spLocks/>
              </p:cNvSpPr>
              <p:nvPr/>
            </p:nvSpPr>
            <p:spPr bwMode="auto">
              <a:xfrm>
                <a:off x="3302000" y="5710238"/>
                <a:ext cx="84138" cy="107950"/>
              </a:xfrm>
              <a:custGeom>
                <a:avLst/>
                <a:gdLst>
                  <a:gd name="T0" fmla="*/ 48 w 53"/>
                  <a:gd name="T1" fmla="*/ 42 h 68"/>
                  <a:gd name="T2" fmla="*/ 51 w 53"/>
                  <a:gd name="T3" fmla="*/ 47 h 68"/>
                  <a:gd name="T4" fmla="*/ 47 w 53"/>
                  <a:gd name="T5" fmla="*/ 51 h 68"/>
                  <a:gd name="T6" fmla="*/ 45 w 53"/>
                  <a:gd name="T7" fmla="*/ 53 h 68"/>
                  <a:gd name="T8" fmla="*/ 42 w 53"/>
                  <a:gd name="T9" fmla="*/ 53 h 68"/>
                  <a:gd name="T10" fmla="*/ 42 w 53"/>
                  <a:gd name="T11" fmla="*/ 58 h 68"/>
                  <a:gd name="T12" fmla="*/ 39 w 53"/>
                  <a:gd name="T13" fmla="*/ 61 h 68"/>
                  <a:gd name="T14" fmla="*/ 38 w 53"/>
                  <a:gd name="T15" fmla="*/ 65 h 68"/>
                  <a:gd name="T16" fmla="*/ 36 w 53"/>
                  <a:gd name="T17" fmla="*/ 68 h 68"/>
                  <a:gd name="T18" fmla="*/ 26 w 53"/>
                  <a:gd name="T19" fmla="*/ 61 h 68"/>
                  <a:gd name="T20" fmla="*/ 25 w 53"/>
                  <a:gd name="T21" fmla="*/ 57 h 68"/>
                  <a:gd name="T22" fmla="*/ 1 w 53"/>
                  <a:gd name="T23" fmla="*/ 44 h 68"/>
                  <a:gd name="T24" fmla="*/ 0 w 53"/>
                  <a:gd name="T25" fmla="*/ 42 h 68"/>
                  <a:gd name="T26" fmla="*/ 0 w 53"/>
                  <a:gd name="T27" fmla="*/ 35 h 68"/>
                  <a:gd name="T28" fmla="*/ 2 w 53"/>
                  <a:gd name="T29" fmla="*/ 33 h 68"/>
                  <a:gd name="T30" fmla="*/ 4 w 53"/>
                  <a:gd name="T31" fmla="*/ 29 h 68"/>
                  <a:gd name="T32" fmla="*/ 7 w 53"/>
                  <a:gd name="T33" fmla="*/ 24 h 68"/>
                  <a:gd name="T34" fmla="*/ 4 w 53"/>
                  <a:gd name="T35" fmla="*/ 16 h 68"/>
                  <a:gd name="T36" fmla="*/ 3 w 53"/>
                  <a:gd name="T37" fmla="*/ 12 h 68"/>
                  <a:gd name="T38" fmla="*/ 1 w 53"/>
                  <a:gd name="T39" fmla="*/ 9 h 68"/>
                  <a:gd name="T40" fmla="*/ 4 w 53"/>
                  <a:gd name="T41" fmla="*/ 4 h 68"/>
                  <a:gd name="T42" fmla="*/ 9 w 53"/>
                  <a:gd name="T43" fmla="*/ 0 h 68"/>
                  <a:gd name="T44" fmla="*/ 13 w 53"/>
                  <a:gd name="T45" fmla="*/ 1 h 68"/>
                  <a:gd name="T46" fmla="*/ 13 w 53"/>
                  <a:gd name="T47" fmla="*/ 5 h 68"/>
                  <a:gd name="T48" fmla="*/ 15 w 53"/>
                  <a:gd name="T49" fmla="*/ 7 h 68"/>
                  <a:gd name="T50" fmla="*/ 20 w 53"/>
                  <a:gd name="T51" fmla="*/ 7 h 68"/>
                  <a:gd name="T52" fmla="*/ 28 w 53"/>
                  <a:gd name="T53" fmla="*/ 12 h 68"/>
                  <a:gd name="T54" fmla="*/ 30 w 53"/>
                  <a:gd name="T55" fmla="*/ 12 h 68"/>
                  <a:gd name="T56" fmla="*/ 32 w 53"/>
                  <a:gd name="T57" fmla="*/ 12 h 68"/>
                  <a:gd name="T58" fmla="*/ 33 w 53"/>
                  <a:gd name="T59" fmla="*/ 13 h 68"/>
                  <a:gd name="T60" fmla="*/ 38 w 53"/>
                  <a:gd name="T61" fmla="*/ 13 h 68"/>
                  <a:gd name="T62" fmla="*/ 39 w 53"/>
                  <a:gd name="T63" fmla="*/ 11 h 68"/>
                  <a:gd name="T64" fmla="*/ 45 w 53"/>
                  <a:gd name="T65" fmla="*/ 9 h 68"/>
                  <a:gd name="T66" fmla="*/ 49 w 53"/>
                  <a:gd name="T67" fmla="*/ 10 h 68"/>
                  <a:gd name="T68" fmla="*/ 53 w 53"/>
                  <a:gd name="T69" fmla="*/ 10 h 68"/>
                  <a:gd name="T70" fmla="*/ 47 w 53"/>
                  <a:gd name="T71" fmla="*/ 18 h 68"/>
                  <a:gd name="T72" fmla="*/ 48 w 53"/>
                  <a:gd name="T73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92"/>
              <p:cNvSpPr>
                <a:spLocks/>
              </p:cNvSpPr>
              <p:nvPr/>
            </p:nvSpPr>
            <p:spPr bwMode="auto">
              <a:xfrm>
                <a:off x="3435350" y="5434013"/>
                <a:ext cx="20638" cy="19050"/>
              </a:xfrm>
              <a:custGeom>
                <a:avLst/>
                <a:gdLst>
                  <a:gd name="T0" fmla="*/ 10 w 13"/>
                  <a:gd name="T1" fmla="*/ 1 h 12"/>
                  <a:gd name="T2" fmla="*/ 11 w 13"/>
                  <a:gd name="T3" fmla="*/ 4 h 12"/>
                  <a:gd name="T4" fmla="*/ 11 w 13"/>
                  <a:gd name="T5" fmla="*/ 6 h 12"/>
                  <a:gd name="T6" fmla="*/ 13 w 13"/>
                  <a:gd name="T7" fmla="*/ 12 h 12"/>
                  <a:gd name="T8" fmla="*/ 8 w 13"/>
                  <a:gd name="T9" fmla="*/ 12 h 12"/>
                  <a:gd name="T10" fmla="*/ 6 w 13"/>
                  <a:gd name="T11" fmla="*/ 9 h 12"/>
                  <a:gd name="T12" fmla="*/ 0 w 13"/>
                  <a:gd name="T13" fmla="*/ 7 h 12"/>
                  <a:gd name="T14" fmla="*/ 6 w 13"/>
                  <a:gd name="T15" fmla="*/ 0 h 12"/>
                  <a:gd name="T16" fmla="*/ 10 w 1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95"/>
              <p:cNvSpPr>
                <a:spLocks/>
              </p:cNvSpPr>
              <p:nvPr/>
            </p:nvSpPr>
            <p:spPr bwMode="auto">
              <a:xfrm>
                <a:off x="3314700" y="5376863"/>
                <a:ext cx="15875" cy="19050"/>
              </a:xfrm>
              <a:custGeom>
                <a:avLst/>
                <a:gdLst>
                  <a:gd name="T0" fmla="*/ 5 w 10"/>
                  <a:gd name="T1" fmla="*/ 11 h 12"/>
                  <a:gd name="T2" fmla="*/ 2 w 10"/>
                  <a:gd name="T3" fmla="*/ 11 h 12"/>
                  <a:gd name="T4" fmla="*/ 2 w 10"/>
                  <a:gd name="T5" fmla="*/ 12 h 12"/>
                  <a:gd name="T6" fmla="*/ 0 w 10"/>
                  <a:gd name="T7" fmla="*/ 12 h 12"/>
                  <a:gd name="T8" fmla="*/ 2 w 10"/>
                  <a:gd name="T9" fmla="*/ 6 h 12"/>
                  <a:gd name="T10" fmla="*/ 6 w 10"/>
                  <a:gd name="T11" fmla="*/ 0 h 12"/>
                  <a:gd name="T12" fmla="*/ 6 w 10"/>
                  <a:gd name="T13" fmla="*/ 0 h 12"/>
                  <a:gd name="T14" fmla="*/ 8 w 10"/>
                  <a:gd name="T15" fmla="*/ 0 h 12"/>
                  <a:gd name="T16" fmla="*/ 10 w 10"/>
                  <a:gd name="T17" fmla="*/ 4 h 12"/>
                  <a:gd name="T18" fmla="*/ 6 w 10"/>
                  <a:gd name="T19" fmla="*/ 7 h 12"/>
                  <a:gd name="T20" fmla="*/ 5 w 10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97"/>
              <p:cNvSpPr>
                <a:spLocks/>
              </p:cNvSpPr>
              <p:nvPr/>
            </p:nvSpPr>
            <p:spPr bwMode="auto">
              <a:xfrm>
                <a:off x="2817813" y="5678488"/>
                <a:ext cx="42863" cy="42863"/>
              </a:xfrm>
              <a:custGeom>
                <a:avLst/>
                <a:gdLst>
                  <a:gd name="T0" fmla="*/ 26 w 27"/>
                  <a:gd name="T1" fmla="*/ 27 h 27"/>
                  <a:gd name="T2" fmla="*/ 24 w 27"/>
                  <a:gd name="T3" fmla="*/ 27 h 27"/>
                  <a:gd name="T4" fmla="*/ 17 w 27"/>
                  <a:gd name="T5" fmla="*/ 24 h 27"/>
                  <a:gd name="T6" fmla="*/ 11 w 27"/>
                  <a:gd name="T7" fmla="*/ 19 h 27"/>
                  <a:gd name="T8" fmla="*/ 5 w 27"/>
                  <a:gd name="T9" fmla="*/ 15 h 27"/>
                  <a:gd name="T10" fmla="*/ 0 w 27"/>
                  <a:gd name="T11" fmla="*/ 12 h 27"/>
                  <a:gd name="T12" fmla="*/ 3 w 27"/>
                  <a:gd name="T13" fmla="*/ 9 h 27"/>
                  <a:gd name="T14" fmla="*/ 3 w 27"/>
                  <a:gd name="T15" fmla="*/ 7 h 27"/>
                  <a:gd name="T16" fmla="*/ 6 w 27"/>
                  <a:gd name="T17" fmla="*/ 3 h 27"/>
                  <a:gd name="T18" fmla="*/ 9 w 27"/>
                  <a:gd name="T19" fmla="*/ 1 h 27"/>
                  <a:gd name="T20" fmla="*/ 10 w 27"/>
                  <a:gd name="T21" fmla="*/ 0 h 27"/>
                  <a:gd name="T22" fmla="*/ 12 w 27"/>
                  <a:gd name="T23" fmla="*/ 0 h 27"/>
                  <a:gd name="T24" fmla="*/ 15 w 27"/>
                  <a:gd name="T25" fmla="*/ 3 h 27"/>
                  <a:gd name="T26" fmla="*/ 15 w 27"/>
                  <a:gd name="T27" fmla="*/ 6 h 27"/>
                  <a:gd name="T28" fmla="*/ 16 w 27"/>
                  <a:gd name="T29" fmla="*/ 8 h 27"/>
                  <a:gd name="T30" fmla="*/ 17 w 27"/>
                  <a:gd name="T31" fmla="*/ 8 h 27"/>
                  <a:gd name="T32" fmla="*/ 19 w 27"/>
                  <a:gd name="T33" fmla="*/ 4 h 27"/>
                  <a:gd name="T34" fmla="*/ 21 w 27"/>
                  <a:gd name="T35" fmla="*/ 6 h 27"/>
                  <a:gd name="T36" fmla="*/ 21 w 27"/>
                  <a:gd name="T37" fmla="*/ 7 h 27"/>
                  <a:gd name="T38" fmla="*/ 21 w 27"/>
                  <a:gd name="T39" fmla="*/ 11 h 27"/>
                  <a:gd name="T40" fmla="*/ 19 w 27"/>
                  <a:gd name="T41" fmla="*/ 13 h 27"/>
                  <a:gd name="T42" fmla="*/ 22 w 27"/>
                  <a:gd name="T43" fmla="*/ 15 h 27"/>
                  <a:gd name="T44" fmla="*/ 24 w 27"/>
                  <a:gd name="T45" fmla="*/ 15 h 27"/>
                  <a:gd name="T46" fmla="*/ 27 w 27"/>
                  <a:gd name="T47" fmla="*/ 19 h 27"/>
                  <a:gd name="T48" fmla="*/ 27 w 27"/>
                  <a:gd name="T49" fmla="*/ 21 h 27"/>
                  <a:gd name="T50" fmla="*/ 27 w 27"/>
                  <a:gd name="T51" fmla="*/ 21 h 27"/>
                  <a:gd name="T52" fmla="*/ 26 w 27"/>
                  <a:gd name="T5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98"/>
              <p:cNvSpPr>
                <a:spLocks/>
              </p:cNvSpPr>
              <p:nvPr/>
            </p:nvSpPr>
            <p:spPr bwMode="auto">
              <a:xfrm>
                <a:off x="3228975" y="6084888"/>
                <a:ext cx="23813" cy="25400"/>
              </a:xfrm>
              <a:custGeom>
                <a:avLst/>
                <a:gdLst>
                  <a:gd name="T0" fmla="*/ 13 w 15"/>
                  <a:gd name="T1" fmla="*/ 2 h 16"/>
                  <a:gd name="T2" fmla="*/ 15 w 15"/>
                  <a:gd name="T3" fmla="*/ 5 h 16"/>
                  <a:gd name="T4" fmla="*/ 13 w 15"/>
                  <a:gd name="T5" fmla="*/ 8 h 16"/>
                  <a:gd name="T6" fmla="*/ 12 w 15"/>
                  <a:gd name="T7" fmla="*/ 11 h 16"/>
                  <a:gd name="T8" fmla="*/ 8 w 15"/>
                  <a:gd name="T9" fmla="*/ 12 h 16"/>
                  <a:gd name="T10" fmla="*/ 7 w 15"/>
                  <a:gd name="T11" fmla="*/ 14 h 16"/>
                  <a:gd name="T12" fmla="*/ 4 w 15"/>
                  <a:gd name="T13" fmla="*/ 16 h 16"/>
                  <a:gd name="T14" fmla="*/ 0 w 15"/>
                  <a:gd name="T15" fmla="*/ 10 h 16"/>
                  <a:gd name="T16" fmla="*/ 3 w 15"/>
                  <a:gd name="T17" fmla="*/ 5 h 16"/>
                  <a:gd name="T18" fmla="*/ 7 w 15"/>
                  <a:gd name="T19" fmla="*/ 1 h 16"/>
                  <a:gd name="T20" fmla="*/ 9 w 15"/>
                  <a:gd name="T21" fmla="*/ 0 h 16"/>
                  <a:gd name="T22" fmla="*/ 13 w 15"/>
                  <a:gd name="T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102"/>
              <p:cNvSpPr>
                <a:spLocks/>
              </p:cNvSpPr>
              <p:nvPr/>
            </p:nvSpPr>
            <p:spPr bwMode="auto">
              <a:xfrm>
                <a:off x="3040063" y="5395913"/>
                <a:ext cx="169863" cy="161925"/>
              </a:xfrm>
              <a:custGeom>
                <a:avLst/>
                <a:gdLst>
                  <a:gd name="T0" fmla="*/ 36 w 107"/>
                  <a:gd name="T1" fmla="*/ 77 h 102"/>
                  <a:gd name="T2" fmla="*/ 32 w 107"/>
                  <a:gd name="T3" fmla="*/ 81 h 102"/>
                  <a:gd name="T4" fmla="*/ 28 w 107"/>
                  <a:gd name="T5" fmla="*/ 76 h 102"/>
                  <a:gd name="T6" fmla="*/ 18 w 107"/>
                  <a:gd name="T7" fmla="*/ 74 h 102"/>
                  <a:gd name="T8" fmla="*/ 15 w 107"/>
                  <a:gd name="T9" fmla="*/ 69 h 102"/>
                  <a:gd name="T10" fmla="*/ 10 w 107"/>
                  <a:gd name="T11" fmla="*/ 65 h 102"/>
                  <a:gd name="T12" fmla="*/ 6 w 107"/>
                  <a:gd name="T13" fmla="*/ 66 h 102"/>
                  <a:gd name="T14" fmla="*/ 4 w 107"/>
                  <a:gd name="T15" fmla="*/ 63 h 102"/>
                  <a:gd name="T16" fmla="*/ 4 w 107"/>
                  <a:gd name="T17" fmla="*/ 59 h 102"/>
                  <a:gd name="T18" fmla="*/ 0 w 107"/>
                  <a:gd name="T19" fmla="*/ 54 h 102"/>
                  <a:gd name="T20" fmla="*/ 3 w 107"/>
                  <a:gd name="T21" fmla="*/ 51 h 102"/>
                  <a:gd name="T22" fmla="*/ 1 w 107"/>
                  <a:gd name="T23" fmla="*/ 46 h 102"/>
                  <a:gd name="T24" fmla="*/ 3 w 107"/>
                  <a:gd name="T25" fmla="*/ 42 h 102"/>
                  <a:gd name="T26" fmla="*/ 3 w 107"/>
                  <a:gd name="T27" fmla="*/ 39 h 102"/>
                  <a:gd name="T28" fmla="*/ 4 w 107"/>
                  <a:gd name="T29" fmla="*/ 33 h 102"/>
                  <a:gd name="T30" fmla="*/ 3 w 107"/>
                  <a:gd name="T31" fmla="*/ 29 h 102"/>
                  <a:gd name="T32" fmla="*/ 1 w 107"/>
                  <a:gd name="T33" fmla="*/ 22 h 102"/>
                  <a:gd name="T34" fmla="*/ 4 w 107"/>
                  <a:gd name="T35" fmla="*/ 21 h 102"/>
                  <a:gd name="T36" fmla="*/ 5 w 107"/>
                  <a:gd name="T37" fmla="*/ 17 h 102"/>
                  <a:gd name="T38" fmla="*/ 4 w 107"/>
                  <a:gd name="T39" fmla="*/ 15 h 102"/>
                  <a:gd name="T40" fmla="*/ 9 w 107"/>
                  <a:gd name="T41" fmla="*/ 11 h 102"/>
                  <a:gd name="T42" fmla="*/ 11 w 107"/>
                  <a:gd name="T43" fmla="*/ 8 h 102"/>
                  <a:gd name="T44" fmla="*/ 14 w 107"/>
                  <a:gd name="T45" fmla="*/ 6 h 102"/>
                  <a:gd name="T46" fmla="*/ 15 w 107"/>
                  <a:gd name="T47" fmla="*/ 0 h 102"/>
                  <a:gd name="T48" fmla="*/ 22 w 107"/>
                  <a:gd name="T49" fmla="*/ 2 h 102"/>
                  <a:gd name="T50" fmla="*/ 26 w 107"/>
                  <a:gd name="T51" fmla="*/ 2 h 102"/>
                  <a:gd name="T52" fmla="*/ 30 w 107"/>
                  <a:gd name="T53" fmla="*/ 4 h 102"/>
                  <a:gd name="T54" fmla="*/ 40 w 107"/>
                  <a:gd name="T55" fmla="*/ 7 h 102"/>
                  <a:gd name="T56" fmla="*/ 43 w 107"/>
                  <a:gd name="T57" fmla="*/ 15 h 102"/>
                  <a:gd name="T58" fmla="*/ 49 w 107"/>
                  <a:gd name="T59" fmla="*/ 16 h 102"/>
                  <a:gd name="T60" fmla="*/ 58 w 107"/>
                  <a:gd name="T61" fmla="*/ 19 h 102"/>
                  <a:gd name="T62" fmla="*/ 65 w 107"/>
                  <a:gd name="T63" fmla="*/ 23 h 102"/>
                  <a:gd name="T64" fmla="*/ 69 w 107"/>
                  <a:gd name="T65" fmla="*/ 21 h 102"/>
                  <a:gd name="T66" fmla="*/ 72 w 107"/>
                  <a:gd name="T67" fmla="*/ 17 h 102"/>
                  <a:gd name="T68" fmla="*/ 70 w 107"/>
                  <a:gd name="T69" fmla="*/ 11 h 102"/>
                  <a:gd name="T70" fmla="*/ 73 w 107"/>
                  <a:gd name="T71" fmla="*/ 7 h 102"/>
                  <a:gd name="T72" fmla="*/ 78 w 107"/>
                  <a:gd name="T73" fmla="*/ 4 h 102"/>
                  <a:gd name="T74" fmla="*/ 82 w 107"/>
                  <a:gd name="T75" fmla="*/ 2 h 102"/>
                  <a:gd name="T76" fmla="*/ 91 w 107"/>
                  <a:gd name="T77" fmla="*/ 4 h 102"/>
                  <a:gd name="T78" fmla="*/ 93 w 107"/>
                  <a:gd name="T79" fmla="*/ 7 h 102"/>
                  <a:gd name="T80" fmla="*/ 96 w 107"/>
                  <a:gd name="T81" fmla="*/ 7 h 102"/>
                  <a:gd name="T82" fmla="*/ 98 w 107"/>
                  <a:gd name="T83" fmla="*/ 8 h 102"/>
                  <a:gd name="T84" fmla="*/ 104 w 107"/>
                  <a:gd name="T85" fmla="*/ 10 h 102"/>
                  <a:gd name="T86" fmla="*/ 107 w 107"/>
                  <a:gd name="T87" fmla="*/ 12 h 102"/>
                  <a:gd name="T88" fmla="*/ 104 w 107"/>
                  <a:gd name="T89" fmla="*/ 16 h 102"/>
                  <a:gd name="T90" fmla="*/ 105 w 107"/>
                  <a:gd name="T91" fmla="*/ 19 h 102"/>
                  <a:gd name="T92" fmla="*/ 103 w 107"/>
                  <a:gd name="T93" fmla="*/ 24 h 102"/>
                  <a:gd name="T94" fmla="*/ 105 w 107"/>
                  <a:gd name="T95" fmla="*/ 30 h 102"/>
                  <a:gd name="T96" fmla="*/ 105 w 107"/>
                  <a:gd name="T97" fmla="*/ 57 h 102"/>
                  <a:gd name="T98" fmla="*/ 105 w 107"/>
                  <a:gd name="T99" fmla="*/ 85 h 102"/>
                  <a:gd name="T100" fmla="*/ 105 w 107"/>
                  <a:gd name="T101" fmla="*/ 98 h 102"/>
                  <a:gd name="T102" fmla="*/ 97 w 107"/>
                  <a:gd name="T103" fmla="*/ 98 h 102"/>
                  <a:gd name="T104" fmla="*/ 97 w 107"/>
                  <a:gd name="T105" fmla="*/ 102 h 102"/>
                  <a:gd name="T106" fmla="*/ 70 w 107"/>
                  <a:gd name="T107" fmla="*/ 88 h 102"/>
                  <a:gd name="T108" fmla="*/ 44 w 107"/>
                  <a:gd name="T109" fmla="*/ 74 h 102"/>
                  <a:gd name="T110" fmla="*/ 36 w 107"/>
                  <a:gd name="T111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103"/>
              <p:cNvSpPr>
                <a:spLocks/>
              </p:cNvSpPr>
              <p:nvPr/>
            </p:nvSpPr>
            <p:spPr bwMode="auto">
              <a:xfrm>
                <a:off x="2759075" y="5362575"/>
                <a:ext cx="169863" cy="179388"/>
              </a:xfrm>
              <a:custGeom>
                <a:avLst/>
                <a:gdLst>
                  <a:gd name="T0" fmla="*/ 105 w 107"/>
                  <a:gd name="T1" fmla="*/ 23 h 113"/>
                  <a:gd name="T2" fmla="*/ 102 w 107"/>
                  <a:gd name="T3" fmla="*/ 15 h 113"/>
                  <a:gd name="T4" fmla="*/ 102 w 107"/>
                  <a:gd name="T5" fmla="*/ 10 h 113"/>
                  <a:gd name="T6" fmla="*/ 100 w 107"/>
                  <a:gd name="T7" fmla="*/ 5 h 113"/>
                  <a:gd name="T8" fmla="*/ 96 w 107"/>
                  <a:gd name="T9" fmla="*/ 4 h 113"/>
                  <a:gd name="T10" fmla="*/ 90 w 107"/>
                  <a:gd name="T11" fmla="*/ 3 h 113"/>
                  <a:gd name="T12" fmla="*/ 83 w 107"/>
                  <a:gd name="T13" fmla="*/ 3 h 113"/>
                  <a:gd name="T14" fmla="*/ 79 w 107"/>
                  <a:gd name="T15" fmla="*/ 0 h 113"/>
                  <a:gd name="T16" fmla="*/ 75 w 107"/>
                  <a:gd name="T17" fmla="*/ 0 h 113"/>
                  <a:gd name="T18" fmla="*/ 72 w 107"/>
                  <a:gd name="T19" fmla="*/ 5 h 113"/>
                  <a:gd name="T20" fmla="*/ 69 w 107"/>
                  <a:gd name="T21" fmla="*/ 14 h 113"/>
                  <a:gd name="T22" fmla="*/ 63 w 107"/>
                  <a:gd name="T23" fmla="*/ 16 h 113"/>
                  <a:gd name="T24" fmla="*/ 56 w 107"/>
                  <a:gd name="T25" fmla="*/ 20 h 113"/>
                  <a:gd name="T26" fmla="*/ 52 w 107"/>
                  <a:gd name="T27" fmla="*/ 26 h 113"/>
                  <a:gd name="T28" fmla="*/ 52 w 107"/>
                  <a:gd name="T29" fmla="*/ 29 h 113"/>
                  <a:gd name="T30" fmla="*/ 48 w 107"/>
                  <a:gd name="T31" fmla="*/ 37 h 113"/>
                  <a:gd name="T32" fmla="*/ 50 w 107"/>
                  <a:gd name="T33" fmla="*/ 46 h 113"/>
                  <a:gd name="T34" fmla="*/ 44 w 107"/>
                  <a:gd name="T35" fmla="*/ 52 h 113"/>
                  <a:gd name="T36" fmla="*/ 41 w 107"/>
                  <a:gd name="T37" fmla="*/ 55 h 113"/>
                  <a:gd name="T38" fmla="*/ 36 w 107"/>
                  <a:gd name="T39" fmla="*/ 60 h 113"/>
                  <a:gd name="T40" fmla="*/ 30 w 107"/>
                  <a:gd name="T41" fmla="*/ 61 h 113"/>
                  <a:gd name="T42" fmla="*/ 26 w 107"/>
                  <a:gd name="T43" fmla="*/ 63 h 113"/>
                  <a:gd name="T44" fmla="*/ 26 w 107"/>
                  <a:gd name="T45" fmla="*/ 63 h 113"/>
                  <a:gd name="T46" fmla="*/ 21 w 107"/>
                  <a:gd name="T47" fmla="*/ 72 h 113"/>
                  <a:gd name="T48" fmla="*/ 18 w 107"/>
                  <a:gd name="T49" fmla="*/ 74 h 113"/>
                  <a:gd name="T50" fmla="*/ 15 w 107"/>
                  <a:gd name="T51" fmla="*/ 79 h 113"/>
                  <a:gd name="T52" fmla="*/ 15 w 107"/>
                  <a:gd name="T53" fmla="*/ 83 h 113"/>
                  <a:gd name="T54" fmla="*/ 13 w 107"/>
                  <a:gd name="T55" fmla="*/ 86 h 113"/>
                  <a:gd name="T56" fmla="*/ 11 w 107"/>
                  <a:gd name="T57" fmla="*/ 87 h 113"/>
                  <a:gd name="T58" fmla="*/ 7 w 107"/>
                  <a:gd name="T59" fmla="*/ 92 h 113"/>
                  <a:gd name="T60" fmla="*/ 5 w 107"/>
                  <a:gd name="T61" fmla="*/ 98 h 113"/>
                  <a:gd name="T62" fmla="*/ 6 w 107"/>
                  <a:gd name="T63" fmla="*/ 101 h 113"/>
                  <a:gd name="T64" fmla="*/ 3 w 107"/>
                  <a:gd name="T65" fmla="*/ 104 h 113"/>
                  <a:gd name="T66" fmla="*/ 1 w 107"/>
                  <a:gd name="T67" fmla="*/ 106 h 113"/>
                  <a:gd name="T68" fmla="*/ 0 w 107"/>
                  <a:gd name="T69" fmla="*/ 109 h 113"/>
                  <a:gd name="T70" fmla="*/ 0 w 107"/>
                  <a:gd name="T71" fmla="*/ 113 h 113"/>
                  <a:gd name="T72" fmla="*/ 1 w 107"/>
                  <a:gd name="T73" fmla="*/ 110 h 113"/>
                  <a:gd name="T74" fmla="*/ 28 w 107"/>
                  <a:gd name="T75" fmla="*/ 110 h 113"/>
                  <a:gd name="T76" fmla="*/ 26 w 107"/>
                  <a:gd name="T77" fmla="*/ 100 h 113"/>
                  <a:gd name="T78" fmla="*/ 28 w 107"/>
                  <a:gd name="T79" fmla="*/ 96 h 113"/>
                  <a:gd name="T80" fmla="*/ 35 w 107"/>
                  <a:gd name="T81" fmla="*/ 95 h 113"/>
                  <a:gd name="T82" fmla="*/ 35 w 107"/>
                  <a:gd name="T83" fmla="*/ 77 h 113"/>
                  <a:gd name="T84" fmla="*/ 56 w 107"/>
                  <a:gd name="T85" fmla="*/ 77 h 113"/>
                  <a:gd name="T86" fmla="*/ 56 w 107"/>
                  <a:gd name="T87" fmla="*/ 66 h 113"/>
                  <a:gd name="T88" fmla="*/ 56 w 107"/>
                  <a:gd name="T89" fmla="*/ 65 h 113"/>
                  <a:gd name="T90" fmla="*/ 56 w 107"/>
                  <a:gd name="T91" fmla="*/ 63 h 113"/>
                  <a:gd name="T92" fmla="*/ 56 w 107"/>
                  <a:gd name="T93" fmla="*/ 55 h 113"/>
                  <a:gd name="T94" fmla="*/ 67 w 107"/>
                  <a:gd name="T95" fmla="*/ 49 h 113"/>
                  <a:gd name="T96" fmla="*/ 73 w 107"/>
                  <a:gd name="T97" fmla="*/ 48 h 113"/>
                  <a:gd name="T98" fmla="*/ 79 w 107"/>
                  <a:gd name="T99" fmla="*/ 45 h 113"/>
                  <a:gd name="T100" fmla="*/ 82 w 107"/>
                  <a:gd name="T101" fmla="*/ 42 h 113"/>
                  <a:gd name="T102" fmla="*/ 89 w 107"/>
                  <a:gd name="T103" fmla="*/ 39 h 113"/>
                  <a:gd name="T104" fmla="*/ 90 w 107"/>
                  <a:gd name="T105" fmla="*/ 33 h 113"/>
                  <a:gd name="T106" fmla="*/ 94 w 107"/>
                  <a:gd name="T107" fmla="*/ 32 h 113"/>
                  <a:gd name="T108" fmla="*/ 96 w 107"/>
                  <a:gd name="T109" fmla="*/ 29 h 113"/>
                  <a:gd name="T110" fmla="*/ 106 w 107"/>
                  <a:gd name="T111" fmla="*/ 28 h 113"/>
                  <a:gd name="T112" fmla="*/ 107 w 107"/>
                  <a:gd name="T113" fmla="*/ 25 h 113"/>
                  <a:gd name="T114" fmla="*/ 105 w 107"/>
                  <a:gd name="T115" fmla="*/ 2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106"/>
              <p:cNvSpPr>
                <a:spLocks/>
              </p:cNvSpPr>
              <p:nvPr/>
            </p:nvSpPr>
            <p:spPr bwMode="auto">
              <a:xfrm>
                <a:off x="3400425" y="5895975"/>
                <a:ext cx="77788" cy="152400"/>
              </a:xfrm>
              <a:custGeom>
                <a:avLst/>
                <a:gdLst>
                  <a:gd name="T0" fmla="*/ 43 w 49"/>
                  <a:gd name="T1" fmla="*/ 3 h 96"/>
                  <a:gd name="T2" fmla="*/ 44 w 49"/>
                  <a:gd name="T3" fmla="*/ 6 h 96"/>
                  <a:gd name="T4" fmla="*/ 46 w 49"/>
                  <a:gd name="T5" fmla="*/ 11 h 96"/>
                  <a:gd name="T6" fmla="*/ 47 w 49"/>
                  <a:gd name="T7" fmla="*/ 19 h 96"/>
                  <a:gd name="T8" fmla="*/ 49 w 49"/>
                  <a:gd name="T9" fmla="*/ 22 h 96"/>
                  <a:gd name="T10" fmla="*/ 49 w 49"/>
                  <a:gd name="T11" fmla="*/ 26 h 96"/>
                  <a:gd name="T12" fmla="*/ 47 w 49"/>
                  <a:gd name="T13" fmla="*/ 28 h 96"/>
                  <a:gd name="T14" fmla="*/ 45 w 49"/>
                  <a:gd name="T15" fmla="*/ 23 h 96"/>
                  <a:gd name="T16" fmla="*/ 44 w 49"/>
                  <a:gd name="T17" fmla="*/ 26 h 96"/>
                  <a:gd name="T18" fmla="*/ 45 w 49"/>
                  <a:gd name="T19" fmla="*/ 31 h 96"/>
                  <a:gd name="T20" fmla="*/ 44 w 49"/>
                  <a:gd name="T21" fmla="*/ 34 h 96"/>
                  <a:gd name="T22" fmla="*/ 43 w 49"/>
                  <a:gd name="T23" fmla="*/ 35 h 96"/>
                  <a:gd name="T24" fmla="*/ 41 w 49"/>
                  <a:gd name="T25" fmla="*/ 42 h 96"/>
                  <a:gd name="T26" fmla="*/ 39 w 49"/>
                  <a:gd name="T27" fmla="*/ 50 h 96"/>
                  <a:gd name="T28" fmla="*/ 35 w 49"/>
                  <a:gd name="T29" fmla="*/ 60 h 96"/>
                  <a:gd name="T30" fmla="*/ 32 w 49"/>
                  <a:gd name="T31" fmla="*/ 73 h 96"/>
                  <a:gd name="T32" fmla="*/ 29 w 49"/>
                  <a:gd name="T33" fmla="*/ 83 h 96"/>
                  <a:gd name="T34" fmla="*/ 26 w 49"/>
                  <a:gd name="T35" fmla="*/ 91 h 96"/>
                  <a:gd name="T36" fmla="*/ 21 w 49"/>
                  <a:gd name="T37" fmla="*/ 93 h 96"/>
                  <a:gd name="T38" fmla="*/ 15 w 49"/>
                  <a:gd name="T39" fmla="*/ 96 h 96"/>
                  <a:gd name="T40" fmla="*/ 11 w 49"/>
                  <a:gd name="T41" fmla="*/ 95 h 96"/>
                  <a:gd name="T42" fmla="*/ 5 w 49"/>
                  <a:gd name="T43" fmla="*/ 92 h 96"/>
                  <a:gd name="T44" fmla="*/ 4 w 49"/>
                  <a:gd name="T45" fmla="*/ 87 h 96"/>
                  <a:gd name="T46" fmla="*/ 4 w 49"/>
                  <a:gd name="T47" fmla="*/ 81 h 96"/>
                  <a:gd name="T48" fmla="*/ 2 w 49"/>
                  <a:gd name="T49" fmla="*/ 75 h 96"/>
                  <a:gd name="T50" fmla="*/ 0 w 49"/>
                  <a:gd name="T51" fmla="*/ 71 h 96"/>
                  <a:gd name="T52" fmla="*/ 2 w 49"/>
                  <a:gd name="T53" fmla="*/ 66 h 96"/>
                  <a:gd name="T54" fmla="*/ 5 w 49"/>
                  <a:gd name="T55" fmla="*/ 64 h 96"/>
                  <a:gd name="T56" fmla="*/ 5 w 49"/>
                  <a:gd name="T57" fmla="*/ 62 h 96"/>
                  <a:gd name="T58" fmla="*/ 8 w 49"/>
                  <a:gd name="T59" fmla="*/ 56 h 96"/>
                  <a:gd name="T60" fmla="*/ 9 w 49"/>
                  <a:gd name="T61" fmla="*/ 51 h 96"/>
                  <a:gd name="T62" fmla="*/ 6 w 49"/>
                  <a:gd name="T63" fmla="*/ 49 h 96"/>
                  <a:gd name="T64" fmla="*/ 5 w 49"/>
                  <a:gd name="T65" fmla="*/ 44 h 96"/>
                  <a:gd name="T66" fmla="*/ 5 w 49"/>
                  <a:gd name="T67" fmla="*/ 38 h 96"/>
                  <a:gd name="T68" fmla="*/ 8 w 49"/>
                  <a:gd name="T69" fmla="*/ 33 h 96"/>
                  <a:gd name="T70" fmla="*/ 9 w 49"/>
                  <a:gd name="T71" fmla="*/ 29 h 96"/>
                  <a:gd name="T72" fmla="*/ 11 w 49"/>
                  <a:gd name="T73" fmla="*/ 29 h 96"/>
                  <a:gd name="T74" fmla="*/ 16 w 49"/>
                  <a:gd name="T75" fmla="*/ 27 h 96"/>
                  <a:gd name="T76" fmla="*/ 18 w 49"/>
                  <a:gd name="T77" fmla="*/ 26 h 96"/>
                  <a:gd name="T78" fmla="*/ 21 w 49"/>
                  <a:gd name="T79" fmla="*/ 26 h 96"/>
                  <a:gd name="T80" fmla="*/ 24 w 49"/>
                  <a:gd name="T81" fmla="*/ 22 h 96"/>
                  <a:gd name="T82" fmla="*/ 30 w 49"/>
                  <a:gd name="T83" fmla="*/ 17 h 96"/>
                  <a:gd name="T84" fmla="*/ 32 w 49"/>
                  <a:gd name="T85" fmla="*/ 15 h 96"/>
                  <a:gd name="T86" fmla="*/ 32 w 49"/>
                  <a:gd name="T87" fmla="*/ 11 h 96"/>
                  <a:gd name="T88" fmla="*/ 34 w 49"/>
                  <a:gd name="T89" fmla="*/ 13 h 96"/>
                  <a:gd name="T90" fmla="*/ 38 w 49"/>
                  <a:gd name="T91" fmla="*/ 8 h 96"/>
                  <a:gd name="T92" fmla="*/ 38 w 49"/>
                  <a:gd name="T93" fmla="*/ 4 h 96"/>
                  <a:gd name="T94" fmla="*/ 40 w 49"/>
                  <a:gd name="T95" fmla="*/ 0 h 96"/>
                  <a:gd name="T96" fmla="*/ 43 w 49"/>
                  <a:gd name="T97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108"/>
              <p:cNvSpPr>
                <a:spLocks/>
              </p:cNvSpPr>
              <p:nvPr/>
            </p:nvSpPr>
            <p:spPr bwMode="auto">
              <a:xfrm>
                <a:off x="2809875" y="5495925"/>
                <a:ext cx="176213" cy="165100"/>
              </a:xfrm>
              <a:custGeom>
                <a:avLst/>
                <a:gdLst>
                  <a:gd name="T0" fmla="*/ 3 w 111"/>
                  <a:gd name="T1" fmla="*/ 72 h 104"/>
                  <a:gd name="T2" fmla="*/ 6 w 111"/>
                  <a:gd name="T3" fmla="*/ 68 h 104"/>
                  <a:gd name="T4" fmla="*/ 15 w 111"/>
                  <a:gd name="T5" fmla="*/ 69 h 104"/>
                  <a:gd name="T6" fmla="*/ 18 w 111"/>
                  <a:gd name="T7" fmla="*/ 68 h 104"/>
                  <a:gd name="T8" fmla="*/ 46 w 111"/>
                  <a:gd name="T9" fmla="*/ 63 h 104"/>
                  <a:gd name="T10" fmla="*/ 43 w 111"/>
                  <a:gd name="T11" fmla="*/ 31 h 104"/>
                  <a:gd name="T12" fmla="*/ 50 w 111"/>
                  <a:gd name="T13" fmla="*/ 0 h 104"/>
                  <a:gd name="T14" fmla="*/ 95 w 111"/>
                  <a:gd name="T15" fmla="*/ 31 h 104"/>
                  <a:gd name="T16" fmla="*/ 101 w 111"/>
                  <a:gd name="T17" fmla="*/ 36 h 104"/>
                  <a:gd name="T18" fmla="*/ 103 w 111"/>
                  <a:gd name="T19" fmla="*/ 42 h 104"/>
                  <a:gd name="T20" fmla="*/ 111 w 111"/>
                  <a:gd name="T21" fmla="*/ 58 h 104"/>
                  <a:gd name="T22" fmla="*/ 107 w 111"/>
                  <a:gd name="T23" fmla="*/ 66 h 104"/>
                  <a:gd name="T24" fmla="*/ 92 w 111"/>
                  <a:gd name="T25" fmla="*/ 69 h 104"/>
                  <a:gd name="T26" fmla="*/ 85 w 111"/>
                  <a:gd name="T27" fmla="*/ 71 h 104"/>
                  <a:gd name="T28" fmla="*/ 79 w 111"/>
                  <a:gd name="T29" fmla="*/ 70 h 104"/>
                  <a:gd name="T30" fmla="*/ 69 w 111"/>
                  <a:gd name="T31" fmla="*/ 74 h 104"/>
                  <a:gd name="T32" fmla="*/ 62 w 111"/>
                  <a:gd name="T33" fmla="*/ 78 h 104"/>
                  <a:gd name="T34" fmla="*/ 58 w 111"/>
                  <a:gd name="T35" fmla="*/ 82 h 104"/>
                  <a:gd name="T36" fmla="*/ 53 w 111"/>
                  <a:gd name="T37" fmla="*/ 82 h 104"/>
                  <a:gd name="T38" fmla="*/ 47 w 111"/>
                  <a:gd name="T39" fmla="*/ 93 h 104"/>
                  <a:gd name="T40" fmla="*/ 46 w 111"/>
                  <a:gd name="T41" fmla="*/ 98 h 104"/>
                  <a:gd name="T42" fmla="*/ 44 w 111"/>
                  <a:gd name="T43" fmla="*/ 103 h 104"/>
                  <a:gd name="T44" fmla="*/ 41 w 111"/>
                  <a:gd name="T45" fmla="*/ 101 h 104"/>
                  <a:gd name="T46" fmla="*/ 38 w 111"/>
                  <a:gd name="T47" fmla="*/ 101 h 104"/>
                  <a:gd name="T48" fmla="*/ 32 w 111"/>
                  <a:gd name="T49" fmla="*/ 104 h 104"/>
                  <a:gd name="T50" fmla="*/ 28 w 111"/>
                  <a:gd name="T51" fmla="*/ 104 h 104"/>
                  <a:gd name="T52" fmla="*/ 27 w 111"/>
                  <a:gd name="T53" fmla="*/ 99 h 104"/>
                  <a:gd name="T54" fmla="*/ 24 w 111"/>
                  <a:gd name="T55" fmla="*/ 99 h 104"/>
                  <a:gd name="T56" fmla="*/ 26 w 111"/>
                  <a:gd name="T57" fmla="*/ 95 h 104"/>
                  <a:gd name="T58" fmla="*/ 23 w 111"/>
                  <a:gd name="T59" fmla="*/ 90 h 104"/>
                  <a:gd name="T60" fmla="*/ 20 w 111"/>
                  <a:gd name="T61" fmla="*/ 89 h 104"/>
                  <a:gd name="T62" fmla="*/ 16 w 111"/>
                  <a:gd name="T63" fmla="*/ 90 h 104"/>
                  <a:gd name="T64" fmla="*/ 11 w 111"/>
                  <a:gd name="T65" fmla="*/ 92 h 104"/>
                  <a:gd name="T66" fmla="*/ 9 w 111"/>
                  <a:gd name="T67" fmla="*/ 89 h 104"/>
                  <a:gd name="T68" fmla="*/ 5 w 111"/>
                  <a:gd name="T69" fmla="*/ 90 h 104"/>
                  <a:gd name="T70" fmla="*/ 5 w 111"/>
                  <a:gd name="T71" fmla="*/ 86 h 104"/>
                  <a:gd name="T72" fmla="*/ 3 w 111"/>
                  <a:gd name="T73" fmla="*/ 81 h 104"/>
                  <a:gd name="T74" fmla="*/ 0 w 111"/>
                  <a:gd name="T75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11"/>
              <p:cNvSpPr>
                <a:spLocks/>
              </p:cNvSpPr>
              <p:nvPr/>
            </p:nvSpPr>
            <p:spPr bwMode="auto">
              <a:xfrm>
                <a:off x="2759075" y="5467350"/>
                <a:ext cx="130175" cy="146050"/>
              </a:xfrm>
              <a:custGeom>
                <a:avLst/>
                <a:gdLst>
                  <a:gd name="T0" fmla="*/ 32 w 82"/>
                  <a:gd name="T1" fmla="*/ 92 h 92"/>
                  <a:gd name="T2" fmla="*/ 29 w 82"/>
                  <a:gd name="T3" fmla="*/ 87 h 92"/>
                  <a:gd name="T4" fmla="*/ 24 w 82"/>
                  <a:gd name="T5" fmla="*/ 81 h 92"/>
                  <a:gd name="T6" fmla="*/ 20 w 82"/>
                  <a:gd name="T7" fmla="*/ 79 h 92"/>
                  <a:gd name="T8" fmla="*/ 17 w 82"/>
                  <a:gd name="T9" fmla="*/ 77 h 92"/>
                  <a:gd name="T10" fmla="*/ 13 w 82"/>
                  <a:gd name="T11" fmla="*/ 77 h 92"/>
                  <a:gd name="T12" fmla="*/ 9 w 82"/>
                  <a:gd name="T13" fmla="*/ 79 h 92"/>
                  <a:gd name="T14" fmla="*/ 6 w 82"/>
                  <a:gd name="T15" fmla="*/ 78 h 92"/>
                  <a:gd name="T16" fmla="*/ 5 w 82"/>
                  <a:gd name="T17" fmla="*/ 81 h 92"/>
                  <a:gd name="T18" fmla="*/ 3 w 82"/>
                  <a:gd name="T19" fmla="*/ 77 h 92"/>
                  <a:gd name="T20" fmla="*/ 6 w 82"/>
                  <a:gd name="T21" fmla="*/ 73 h 92"/>
                  <a:gd name="T22" fmla="*/ 6 w 82"/>
                  <a:gd name="T23" fmla="*/ 67 h 92"/>
                  <a:gd name="T24" fmla="*/ 6 w 82"/>
                  <a:gd name="T25" fmla="*/ 60 h 92"/>
                  <a:gd name="T26" fmla="*/ 5 w 82"/>
                  <a:gd name="T27" fmla="*/ 57 h 92"/>
                  <a:gd name="T28" fmla="*/ 6 w 82"/>
                  <a:gd name="T29" fmla="*/ 53 h 92"/>
                  <a:gd name="T30" fmla="*/ 3 w 82"/>
                  <a:gd name="T31" fmla="*/ 49 h 92"/>
                  <a:gd name="T32" fmla="*/ 0 w 82"/>
                  <a:gd name="T33" fmla="*/ 47 h 92"/>
                  <a:gd name="T34" fmla="*/ 1 w 82"/>
                  <a:gd name="T35" fmla="*/ 44 h 92"/>
                  <a:gd name="T36" fmla="*/ 28 w 82"/>
                  <a:gd name="T37" fmla="*/ 44 h 92"/>
                  <a:gd name="T38" fmla="*/ 26 w 82"/>
                  <a:gd name="T39" fmla="*/ 34 h 92"/>
                  <a:gd name="T40" fmla="*/ 28 w 82"/>
                  <a:gd name="T41" fmla="*/ 30 h 92"/>
                  <a:gd name="T42" fmla="*/ 35 w 82"/>
                  <a:gd name="T43" fmla="*/ 29 h 92"/>
                  <a:gd name="T44" fmla="*/ 35 w 82"/>
                  <a:gd name="T45" fmla="*/ 11 h 92"/>
                  <a:gd name="T46" fmla="*/ 56 w 82"/>
                  <a:gd name="T47" fmla="*/ 11 h 92"/>
                  <a:gd name="T48" fmla="*/ 56 w 82"/>
                  <a:gd name="T49" fmla="*/ 0 h 92"/>
                  <a:gd name="T50" fmla="*/ 82 w 82"/>
                  <a:gd name="T51" fmla="*/ 18 h 92"/>
                  <a:gd name="T52" fmla="*/ 71 w 82"/>
                  <a:gd name="T53" fmla="*/ 18 h 92"/>
                  <a:gd name="T54" fmla="*/ 75 w 82"/>
                  <a:gd name="T55" fmla="*/ 49 h 92"/>
                  <a:gd name="T56" fmla="*/ 77 w 82"/>
                  <a:gd name="T57" fmla="*/ 79 h 92"/>
                  <a:gd name="T58" fmla="*/ 78 w 82"/>
                  <a:gd name="T59" fmla="*/ 81 h 92"/>
                  <a:gd name="T60" fmla="*/ 77 w 82"/>
                  <a:gd name="T61" fmla="*/ 86 h 92"/>
                  <a:gd name="T62" fmla="*/ 50 w 82"/>
                  <a:gd name="T63" fmla="*/ 86 h 92"/>
                  <a:gd name="T64" fmla="*/ 49 w 82"/>
                  <a:gd name="T65" fmla="*/ 87 h 92"/>
                  <a:gd name="T66" fmla="*/ 47 w 82"/>
                  <a:gd name="T67" fmla="*/ 87 h 92"/>
                  <a:gd name="T68" fmla="*/ 43 w 82"/>
                  <a:gd name="T69" fmla="*/ 88 h 92"/>
                  <a:gd name="T70" fmla="*/ 38 w 82"/>
                  <a:gd name="T71" fmla="*/ 86 h 92"/>
                  <a:gd name="T72" fmla="*/ 36 w 82"/>
                  <a:gd name="T73" fmla="*/ 86 h 92"/>
                  <a:gd name="T74" fmla="*/ 35 w 82"/>
                  <a:gd name="T75" fmla="*/ 90 h 92"/>
                  <a:gd name="T76" fmla="*/ 32 w 82"/>
                  <a:gd name="T7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12"/>
              <p:cNvSpPr>
                <a:spLocks/>
              </p:cNvSpPr>
              <p:nvPr/>
            </p:nvSpPr>
            <p:spPr bwMode="auto">
              <a:xfrm>
                <a:off x="3287713" y="5865813"/>
                <a:ext cx="34925" cy="82550"/>
              </a:xfrm>
              <a:custGeom>
                <a:avLst/>
                <a:gdLst>
                  <a:gd name="T0" fmla="*/ 13 w 22"/>
                  <a:gd name="T1" fmla="*/ 16 h 52"/>
                  <a:gd name="T2" fmla="*/ 11 w 22"/>
                  <a:gd name="T3" fmla="*/ 21 h 52"/>
                  <a:gd name="T4" fmla="*/ 13 w 22"/>
                  <a:gd name="T5" fmla="*/ 30 h 52"/>
                  <a:gd name="T6" fmla="*/ 16 w 22"/>
                  <a:gd name="T7" fmla="*/ 30 h 52"/>
                  <a:gd name="T8" fmla="*/ 18 w 22"/>
                  <a:gd name="T9" fmla="*/ 32 h 52"/>
                  <a:gd name="T10" fmla="*/ 21 w 22"/>
                  <a:gd name="T11" fmla="*/ 38 h 52"/>
                  <a:gd name="T12" fmla="*/ 22 w 22"/>
                  <a:gd name="T13" fmla="*/ 46 h 52"/>
                  <a:gd name="T14" fmla="*/ 18 w 22"/>
                  <a:gd name="T15" fmla="*/ 47 h 52"/>
                  <a:gd name="T16" fmla="*/ 16 w 22"/>
                  <a:gd name="T17" fmla="*/ 52 h 52"/>
                  <a:gd name="T18" fmla="*/ 12 w 22"/>
                  <a:gd name="T19" fmla="*/ 48 h 52"/>
                  <a:gd name="T20" fmla="*/ 11 w 22"/>
                  <a:gd name="T21" fmla="*/ 44 h 52"/>
                  <a:gd name="T22" fmla="*/ 13 w 22"/>
                  <a:gd name="T23" fmla="*/ 40 h 52"/>
                  <a:gd name="T24" fmla="*/ 12 w 22"/>
                  <a:gd name="T25" fmla="*/ 38 h 52"/>
                  <a:gd name="T26" fmla="*/ 10 w 22"/>
                  <a:gd name="T27" fmla="*/ 35 h 52"/>
                  <a:gd name="T28" fmla="*/ 9 w 22"/>
                  <a:gd name="T29" fmla="*/ 36 h 52"/>
                  <a:gd name="T30" fmla="*/ 4 w 22"/>
                  <a:gd name="T31" fmla="*/ 33 h 52"/>
                  <a:gd name="T32" fmla="*/ 0 w 22"/>
                  <a:gd name="T33" fmla="*/ 30 h 52"/>
                  <a:gd name="T34" fmla="*/ 2 w 22"/>
                  <a:gd name="T35" fmla="*/ 24 h 52"/>
                  <a:gd name="T36" fmla="*/ 5 w 22"/>
                  <a:gd name="T37" fmla="*/ 22 h 52"/>
                  <a:gd name="T38" fmla="*/ 4 w 22"/>
                  <a:gd name="T39" fmla="*/ 17 h 52"/>
                  <a:gd name="T40" fmla="*/ 5 w 22"/>
                  <a:gd name="T41" fmla="*/ 11 h 52"/>
                  <a:gd name="T42" fmla="*/ 6 w 22"/>
                  <a:gd name="T43" fmla="*/ 9 h 52"/>
                  <a:gd name="T44" fmla="*/ 4 w 22"/>
                  <a:gd name="T45" fmla="*/ 4 h 52"/>
                  <a:gd name="T46" fmla="*/ 1 w 22"/>
                  <a:gd name="T47" fmla="*/ 0 h 52"/>
                  <a:gd name="T48" fmla="*/ 7 w 22"/>
                  <a:gd name="T49" fmla="*/ 1 h 52"/>
                  <a:gd name="T50" fmla="*/ 9 w 22"/>
                  <a:gd name="T51" fmla="*/ 4 h 52"/>
                  <a:gd name="T52" fmla="*/ 11 w 22"/>
                  <a:gd name="T53" fmla="*/ 6 h 52"/>
                  <a:gd name="T54" fmla="*/ 13 w 22"/>
                  <a:gd name="T55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115"/>
              <p:cNvSpPr>
                <a:spLocks/>
              </p:cNvSpPr>
              <p:nvPr/>
            </p:nvSpPr>
            <p:spPr bwMode="auto">
              <a:xfrm>
                <a:off x="3260725" y="5876925"/>
                <a:ext cx="112713" cy="184150"/>
              </a:xfrm>
              <a:custGeom>
                <a:avLst/>
                <a:gdLst>
                  <a:gd name="T0" fmla="*/ 35 w 71"/>
                  <a:gd name="T1" fmla="*/ 9 h 116"/>
                  <a:gd name="T2" fmla="*/ 45 w 71"/>
                  <a:gd name="T3" fmla="*/ 9 h 116"/>
                  <a:gd name="T4" fmla="*/ 52 w 71"/>
                  <a:gd name="T5" fmla="*/ 8 h 116"/>
                  <a:gd name="T6" fmla="*/ 63 w 71"/>
                  <a:gd name="T7" fmla="*/ 5 h 116"/>
                  <a:gd name="T8" fmla="*/ 70 w 71"/>
                  <a:gd name="T9" fmla="*/ 4 h 116"/>
                  <a:gd name="T10" fmla="*/ 70 w 71"/>
                  <a:gd name="T11" fmla="*/ 16 h 116"/>
                  <a:gd name="T12" fmla="*/ 71 w 71"/>
                  <a:gd name="T13" fmla="*/ 31 h 116"/>
                  <a:gd name="T14" fmla="*/ 68 w 71"/>
                  <a:gd name="T15" fmla="*/ 40 h 116"/>
                  <a:gd name="T16" fmla="*/ 57 w 71"/>
                  <a:gd name="T17" fmla="*/ 47 h 116"/>
                  <a:gd name="T18" fmla="*/ 41 w 71"/>
                  <a:gd name="T19" fmla="*/ 58 h 116"/>
                  <a:gd name="T20" fmla="*/ 34 w 71"/>
                  <a:gd name="T21" fmla="*/ 64 h 116"/>
                  <a:gd name="T22" fmla="*/ 32 w 71"/>
                  <a:gd name="T23" fmla="*/ 72 h 116"/>
                  <a:gd name="T24" fmla="*/ 35 w 71"/>
                  <a:gd name="T25" fmla="*/ 81 h 116"/>
                  <a:gd name="T26" fmla="*/ 36 w 71"/>
                  <a:gd name="T27" fmla="*/ 83 h 116"/>
                  <a:gd name="T28" fmla="*/ 35 w 71"/>
                  <a:gd name="T29" fmla="*/ 93 h 116"/>
                  <a:gd name="T30" fmla="*/ 36 w 71"/>
                  <a:gd name="T31" fmla="*/ 97 h 116"/>
                  <a:gd name="T32" fmla="*/ 28 w 71"/>
                  <a:gd name="T33" fmla="*/ 102 h 116"/>
                  <a:gd name="T34" fmla="*/ 17 w 71"/>
                  <a:gd name="T35" fmla="*/ 109 h 116"/>
                  <a:gd name="T36" fmla="*/ 19 w 71"/>
                  <a:gd name="T37" fmla="*/ 113 h 116"/>
                  <a:gd name="T38" fmla="*/ 13 w 71"/>
                  <a:gd name="T39" fmla="*/ 116 h 116"/>
                  <a:gd name="T40" fmla="*/ 12 w 71"/>
                  <a:gd name="T41" fmla="*/ 110 h 116"/>
                  <a:gd name="T42" fmla="*/ 12 w 71"/>
                  <a:gd name="T43" fmla="*/ 99 h 116"/>
                  <a:gd name="T44" fmla="*/ 7 w 71"/>
                  <a:gd name="T45" fmla="*/ 84 h 116"/>
                  <a:gd name="T46" fmla="*/ 16 w 71"/>
                  <a:gd name="T47" fmla="*/ 70 h 116"/>
                  <a:gd name="T48" fmla="*/ 18 w 71"/>
                  <a:gd name="T49" fmla="*/ 66 h 116"/>
                  <a:gd name="T50" fmla="*/ 17 w 71"/>
                  <a:gd name="T51" fmla="*/ 58 h 116"/>
                  <a:gd name="T52" fmla="*/ 18 w 71"/>
                  <a:gd name="T53" fmla="*/ 45 h 116"/>
                  <a:gd name="T54" fmla="*/ 12 w 71"/>
                  <a:gd name="T55" fmla="*/ 41 h 116"/>
                  <a:gd name="T56" fmla="*/ 7 w 71"/>
                  <a:gd name="T57" fmla="*/ 39 h 116"/>
                  <a:gd name="T58" fmla="*/ 1 w 71"/>
                  <a:gd name="T59" fmla="*/ 37 h 116"/>
                  <a:gd name="T60" fmla="*/ 21 w 71"/>
                  <a:gd name="T61" fmla="*/ 26 h 116"/>
                  <a:gd name="T62" fmla="*/ 27 w 71"/>
                  <a:gd name="T63" fmla="*/ 28 h 116"/>
                  <a:gd name="T64" fmla="*/ 30 w 71"/>
                  <a:gd name="T65" fmla="*/ 33 h 116"/>
                  <a:gd name="T66" fmla="*/ 29 w 71"/>
                  <a:gd name="T67" fmla="*/ 41 h 116"/>
                  <a:gd name="T68" fmla="*/ 35 w 71"/>
                  <a:gd name="T69" fmla="*/ 40 h 116"/>
                  <a:gd name="T70" fmla="*/ 38 w 71"/>
                  <a:gd name="T71" fmla="*/ 31 h 116"/>
                  <a:gd name="T72" fmla="*/ 33 w 71"/>
                  <a:gd name="T73" fmla="*/ 23 h 116"/>
                  <a:gd name="T74" fmla="*/ 28 w 71"/>
                  <a:gd name="T75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116"/>
              <p:cNvSpPr>
                <a:spLocks/>
              </p:cNvSpPr>
              <p:nvPr/>
            </p:nvSpPr>
            <p:spPr bwMode="auto">
              <a:xfrm>
                <a:off x="3065463" y="5949950"/>
                <a:ext cx="141288" cy="139700"/>
              </a:xfrm>
              <a:custGeom>
                <a:avLst/>
                <a:gdLst>
                  <a:gd name="T0" fmla="*/ 31 w 89"/>
                  <a:gd name="T1" fmla="*/ 85 h 88"/>
                  <a:gd name="T2" fmla="*/ 27 w 89"/>
                  <a:gd name="T3" fmla="*/ 79 h 88"/>
                  <a:gd name="T4" fmla="*/ 23 w 89"/>
                  <a:gd name="T5" fmla="*/ 73 h 88"/>
                  <a:gd name="T6" fmla="*/ 22 w 89"/>
                  <a:gd name="T7" fmla="*/ 66 h 88"/>
                  <a:gd name="T8" fmla="*/ 20 w 89"/>
                  <a:gd name="T9" fmla="*/ 61 h 88"/>
                  <a:gd name="T10" fmla="*/ 18 w 89"/>
                  <a:gd name="T11" fmla="*/ 50 h 88"/>
                  <a:gd name="T12" fmla="*/ 18 w 89"/>
                  <a:gd name="T13" fmla="*/ 40 h 88"/>
                  <a:gd name="T14" fmla="*/ 17 w 89"/>
                  <a:gd name="T15" fmla="*/ 37 h 88"/>
                  <a:gd name="T16" fmla="*/ 14 w 89"/>
                  <a:gd name="T17" fmla="*/ 34 h 88"/>
                  <a:gd name="T18" fmla="*/ 11 w 89"/>
                  <a:gd name="T19" fmla="*/ 28 h 88"/>
                  <a:gd name="T20" fmla="*/ 7 w 89"/>
                  <a:gd name="T21" fmla="*/ 20 h 88"/>
                  <a:gd name="T22" fmla="*/ 6 w 89"/>
                  <a:gd name="T23" fmla="*/ 15 h 88"/>
                  <a:gd name="T24" fmla="*/ 0 w 89"/>
                  <a:gd name="T25" fmla="*/ 8 h 88"/>
                  <a:gd name="T26" fmla="*/ 0 w 89"/>
                  <a:gd name="T27" fmla="*/ 3 h 88"/>
                  <a:gd name="T28" fmla="*/ 4 w 89"/>
                  <a:gd name="T29" fmla="*/ 1 h 88"/>
                  <a:gd name="T30" fmla="*/ 7 w 89"/>
                  <a:gd name="T31" fmla="*/ 0 h 88"/>
                  <a:gd name="T32" fmla="*/ 12 w 89"/>
                  <a:gd name="T33" fmla="*/ 0 h 88"/>
                  <a:gd name="T34" fmla="*/ 16 w 89"/>
                  <a:gd name="T35" fmla="*/ 4 h 88"/>
                  <a:gd name="T36" fmla="*/ 17 w 89"/>
                  <a:gd name="T37" fmla="*/ 3 h 88"/>
                  <a:gd name="T38" fmla="*/ 43 w 89"/>
                  <a:gd name="T39" fmla="*/ 3 h 88"/>
                  <a:gd name="T40" fmla="*/ 48 w 89"/>
                  <a:gd name="T41" fmla="*/ 6 h 88"/>
                  <a:gd name="T42" fmla="*/ 65 w 89"/>
                  <a:gd name="T43" fmla="*/ 8 h 88"/>
                  <a:gd name="T44" fmla="*/ 77 w 89"/>
                  <a:gd name="T45" fmla="*/ 4 h 88"/>
                  <a:gd name="T46" fmla="*/ 82 w 89"/>
                  <a:gd name="T47" fmla="*/ 3 h 88"/>
                  <a:gd name="T48" fmla="*/ 87 w 89"/>
                  <a:gd name="T49" fmla="*/ 3 h 88"/>
                  <a:gd name="T50" fmla="*/ 89 w 89"/>
                  <a:gd name="T51" fmla="*/ 5 h 88"/>
                  <a:gd name="T52" fmla="*/ 89 w 89"/>
                  <a:gd name="T53" fmla="*/ 5 h 88"/>
                  <a:gd name="T54" fmla="*/ 86 w 89"/>
                  <a:gd name="T55" fmla="*/ 6 h 88"/>
                  <a:gd name="T56" fmla="*/ 83 w 89"/>
                  <a:gd name="T57" fmla="*/ 6 h 88"/>
                  <a:gd name="T58" fmla="*/ 80 w 89"/>
                  <a:gd name="T59" fmla="*/ 10 h 88"/>
                  <a:gd name="T60" fmla="*/ 77 w 89"/>
                  <a:gd name="T61" fmla="*/ 6 h 88"/>
                  <a:gd name="T62" fmla="*/ 66 w 89"/>
                  <a:gd name="T63" fmla="*/ 9 h 88"/>
                  <a:gd name="T64" fmla="*/ 62 w 89"/>
                  <a:gd name="T65" fmla="*/ 9 h 88"/>
                  <a:gd name="T66" fmla="*/ 62 w 89"/>
                  <a:gd name="T67" fmla="*/ 34 h 88"/>
                  <a:gd name="T68" fmla="*/ 54 w 89"/>
                  <a:gd name="T69" fmla="*/ 35 h 88"/>
                  <a:gd name="T70" fmla="*/ 54 w 89"/>
                  <a:gd name="T71" fmla="*/ 56 h 88"/>
                  <a:gd name="T72" fmla="*/ 54 w 89"/>
                  <a:gd name="T73" fmla="*/ 84 h 88"/>
                  <a:gd name="T74" fmla="*/ 48 w 89"/>
                  <a:gd name="T75" fmla="*/ 87 h 88"/>
                  <a:gd name="T76" fmla="*/ 45 w 89"/>
                  <a:gd name="T77" fmla="*/ 88 h 88"/>
                  <a:gd name="T78" fmla="*/ 41 w 89"/>
                  <a:gd name="T79" fmla="*/ 86 h 88"/>
                  <a:gd name="T80" fmla="*/ 37 w 89"/>
                  <a:gd name="T81" fmla="*/ 86 h 88"/>
                  <a:gd name="T82" fmla="*/ 37 w 89"/>
                  <a:gd name="T83" fmla="*/ 82 h 88"/>
                  <a:gd name="T84" fmla="*/ 34 w 89"/>
                  <a:gd name="T85" fmla="*/ 81 h 88"/>
                  <a:gd name="T86" fmla="*/ 31 w 89"/>
                  <a:gd name="T8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118"/>
              <p:cNvSpPr>
                <a:spLocks/>
              </p:cNvSpPr>
              <p:nvPr/>
            </p:nvSpPr>
            <p:spPr bwMode="auto">
              <a:xfrm>
                <a:off x="2944813" y="5513388"/>
                <a:ext cx="165100" cy="130175"/>
              </a:xfrm>
              <a:custGeom>
                <a:avLst/>
                <a:gdLst>
                  <a:gd name="T0" fmla="*/ 12 w 104"/>
                  <a:gd name="T1" fmla="*/ 81 h 82"/>
                  <a:gd name="T2" fmla="*/ 12 w 104"/>
                  <a:gd name="T3" fmla="*/ 76 h 82"/>
                  <a:gd name="T4" fmla="*/ 5 w 104"/>
                  <a:gd name="T5" fmla="*/ 75 h 82"/>
                  <a:gd name="T6" fmla="*/ 3 w 104"/>
                  <a:gd name="T7" fmla="*/ 71 h 82"/>
                  <a:gd name="T8" fmla="*/ 0 w 104"/>
                  <a:gd name="T9" fmla="*/ 66 h 82"/>
                  <a:gd name="T10" fmla="*/ 0 w 104"/>
                  <a:gd name="T11" fmla="*/ 64 h 82"/>
                  <a:gd name="T12" fmla="*/ 0 w 104"/>
                  <a:gd name="T13" fmla="*/ 60 h 82"/>
                  <a:gd name="T14" fmla="*/ 5 w 104"/>
                  <a:gd name="T15" fmla="*/ 60 h 82"/>
                  <a:gd name="T16" fmla="*/ 7 w 104"/>
                  <a:gd name="T17" fmla="*/ 58 h 82"/>
                  <a:gd name="T18" fmla="*/ 16 w 104"/>
                  <a:gd name="T19" fmla="*/ 57 h 82"/>
                  <a:gd name="T20" fmla="*/ 22 w 104"/>
                  <a:gd name="T21" fmla="*/ 55 h 82"/>
                  <a:gd name="T22" fmla="*/ 23 w 104"/>
                  <a:gd name="T23" fmla="*/ 52 h 82"/>
                  <a:gd name="T24" fmla="*/ 26 w 104"/>
                  <a:gd name="T25" fmla="*/ 47 h 82"/>
                  <a:gd name="T26" fmla="*/ 26 w 104"/>
                  <a:gd name="T27" fmla="*/ 30 h 82"/>
                  <a:gd name="T28" fmla="*/ 35 w 104"/>
                  <a:gd name="T29" fmla="*/ 28 h 82"/>
                  <a:gd name="T30" fmla="*/ 55 w 104"/>
                  <a:gd name="T31" fmla="*/ 13 h 82"/>
                  <a:gd name="T32" fmla="*/ 78 w 104"/>
                  <a:gd name="T33" fmla="*/ 0 h 82"/>
                  <a:gd name="T34" fmla="*/ 88 w 104"/>
                  <a:gd name="T35" fmla="*/ 2 h 82"/>
                  <a:gd name="T36" fmla="*/ 92 w 104"/>
                  <a:gd name="T37" fmla="*/ 7 h 82"/>
                  <a:gd name="T38" fmla="*/ 96 w 104"/>
                  <a:gd name="T39" fmla="*/ 3 h 82"/>
                  <a:gd name="T40" fmla="*/ 99 w 104"/>
                  <a:gd name="T41" fmla="*/ 15 h 82"/>
                  <a:gd name="T42" fmla="*/ 101 w 104"/>
                  <a:gd name="T43" fmla="*/ 17 h 82"/>
                  <a:gd name="T44" fmla="*/ 101 w 104"/>
                  <a:gd name="T45" fmla="*/ 19 h 82"/>
                  <a:gd name="T46" fmla="*/ 104 w 104"/>
                  <a:gd name="T47" fmla="*/ 21 h 82"/>
                  <a:gd name="T48" fmla="*/ 103 w 104"/>
                  <a:gd name="T49" fmla="*/ 25 h 82"/>
                  <a:gd name="T50" fmla="*/ 100 w 104"/>
                  <a:gd name="T51" fmla="*/ 40 h 82"/>
                  <a:gd name="T52" fmla="*/ 100 w 104"/>
                  <a:gd name="T53" fmla="*/ 48 h 82"/>
                  <a:gd name="T54" fmla="*/ 92 w 104"/>
                  <a:gd name="T55" fmla="*/ 54 h 82"/>
                  <a:gd name="T56" fmla="*/ 88 w 104"/>
                  <a:gd name="T57" fmla="*/ 64 h 82"/>
                  <a:gd name="T58" fmla="*/ 90 w 104"/>
                  <a:gd name="T59" fmla="*/ 66 h 82"/>
                  <a:gd name="T60" fmla="*/ 90 w 104"/>
                  <a:gd name="T61" fmla="*/ 71 h 82"/>
                  <a:gd name="T62" fmla="*/ 95 w 104"/>
                  <a:gd name="T63" fmla="*/ 71 h 82"/>
                  <a:gd name="T64" fmla="*/ 94 w 104"/>
                  <a:gd name="T65" fmla="*/ 75 h 82"/>
                  <a:gd name="T66" fmla="*/ 93 w 104"/>
                  <a:gd name="T67" fmla="*/ 75 h 82"/>
                  <a:gd name="T68" fmla="*/ 93 w 104"/>
                  <a:gd name="T69" fmla="*/ 77 h 82"/>
                  <a:gd name="T70" fmla="*/ 92 w 104"/>
                  <a:gd name="T71" fmla="*/ 77 h 82"/>
                  <a:gd name="T72" fmla="*/ 87 w 104"/>
                  <a:gd name="T73" fmla="*/ 70 h 82"/>
                  <a:gd name="T74" fmla="*/ 86 w 104"/>
                  <a:gd name="T75" fmla="*/ 69 h 82"/>
                  <a:gd name="T76" fmla="*/ 80 w 104"/>
                  <a:gd name="T77" fmla="*/ 73 h 82"/>
                  <a:gd name="T78" fmla="*/ 75 w 104"/>
                  <a:gd name="T79" fmla="*/ 71 h 82"/>
                  <a:gd name="T80" fmla="*/ 71 w 104"/>
                  <a:gd name="T81" fmla="*/ 71 h 82"/>
                  <a:gd name="T82" fmla="*/ 69 w 104"/>
                  <a:gd name="T83" fmla="*/ 71 h 82"/>
                  <a:gd name="T84" fmla="*/ 65 w 104"/>
                  <a:gd name="T85" fmla="*/ 71 h 82"/>
                  <a:gd name="T86" fmla="*/ 61 w 104"/>
                  <a:gd name="T87" fmla="*/ 75 h 82"/>
                  <a:gd name="T88" fmla="*/ 58 w 104"/>
                  <a:gd name="T89" fmla="*/ 75 h 82"/>
                  <a:gd name="T90" fmla="*/ 49 w 104"/>
                  <a:gd name="T91" fmla="*/ 71 h 82"/>
                  <a:gd name="T92" fmla="*/ 47 w 104"/>
                  <a:gd name="T93" fmla="*/ 72 h 82"/>
                  <a:gd name="T94" fmla="*/ 43 w 104"/>
                  <a:gd name="T95" fmla="*/ 72 h 82"/>
                  <a:gd name="T96" fmla="*/ 41 w 104"/>
                  <a:gd name="T97" fmla="*/ 70 h 82"/>
                  <a:gd name="T98" fmla="*/ 34 w 104"/>
                  <a:gd name="T99" fmla="*/ 67 h 82"/>
                  <a:gd name="T100" fmla="*/ 26 w 104"/>
                  <a:gd name="T101" fmla="*/ 69 h 82"/>
                  <a:gd name="T102" fmla="*/ 25 w 104"/>
                  <a:gd name="T103" fmla="*/ 70 h 82"/>
                  <a:gd name="T104" fmla="*/ 24 w 104"/>
                  <a:gd name="T105" fmla="*/ 73 h 82"/>
                  <a:gd name="T106" fmla="*/ 22 w 104"/>
                  <a:gd name="T107" fmla="*/ 76 h 82"/>
                  <a:gd name="T108" fmla="*/ 22 w 104"/>
                  <a:gd name="T109" fmla="*/ 82 h 82"/>
                  <a:gd name="T110" fmla="*/ 17 w 104"/>
                  <a:gd name="T111" fmla="*/ 78 h 82"/>
                  <a:gd name="T112" fmla="*/ 14 w 104"/>
                  <a:gd name="T113" fmla="*/ 78 h 82"/>
                  <a:gd name="T114" fmla="*/ 12 w 104"/>
                  <a:gd name="T1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119"/>
              <p:cNvSpPr>
                <a:spLocks/>
              </p:cNvSpPr>
              <p:nvPr/>
            </p:nvSpPr>
            <p:spPr bwMode="auto">
              <a:xfrm>
                <a:off x="2970213" y="5619750"/>
                <a:ext cx="125413" cy="104775"/>
              </a:xfrm>
              <a:custGeom>
                <a:avLst/>
                <a:gdLst>
                  <a:gd name="T0" fmla="*/ 38 w 79"/>
                  <a:gd name="T1" fmla="*/ 62 h 66"/>
                  <a:gd name="T2" fmla="*/ 31 w 79"/>
                  <a:gd name="T3" fmla="*/ 64 h 66"/>
                  <a:gd name="T4" fmla="*/ 29 w 79"/>
                  <a:gd name="T5" fmla="*/ 63 h 66"/>
                  <a:gd name="T6" fmla="*/ 26 w 79"/>
                  <a:gd name="T7" fmla="*/ 66 h 66"/>
                  <a:gd name="T8" fmla="*/ 21 w 79"/>
                  <a:gd name="T9" fmla="*/ 66 h 66"/>
                  <a:gd name="T10" fmla="*/ 18 w 79"/>
                  <a:gd name="T11" fmla="*/ 61 h 66"/>
                  <a:gd name="T12" fmla="*/ 15 w 79"/>
                  <a:gd name="T13" fmla="*/ 56 h 66"/>
                  <a:gd name="T14" fmla="*/ 10 w 79"/>
                  <a:gd name="T15" fmla="*/ 51 h 66"/>
                  <a:gd name="T16" fmla="*/ 6 w 79"/>
                  <a:gd name="T17" fmla="*/ 52 h 66"/>
                  <a:gd name="T18" fmla="*/ 0 w 79"/>
                  <a:gd name="T19" fmla="*/ 52 h 66"/>
                  <a:gd name="T20" fmla="*/ 0 w 79"/>
                  <a:gd name="T21" fmla="*/ 41 h 66"/>
                  <a:gd name="T22" fmla="*/ 0 w 79"/>
                  <a:gd name="T23" fmla="*/ 37 h 66"/>
                  <a:gd name="T24" fmla="*/ 1 w 79"/>
                  <a:gd name="T25" fmla="*/ 32 h 66"/>
                  <a:gd name="T26" fmla="*/ 3 w 79"/>
                  <a:gd name="T27" fmla="*/ 31 h 66"/>
                  <a:gd name="T28" fmla="*/ 7 w 79"/>
                  <a:gd name="T29" fmla="*/ 26 h 66"/>
                  <a:gd name="T30" fmla="*/ 6 w 79"/>
                  <a:gd name="T31" fmla="*/ 25 h 66"/>
                  <a:gd name="T32" fmla="*/ 7 w 79"/>
                  <a:gd name="T33" fmla="*/ 22 h 66"/>
                  <a:gd name="T34" fmla="*/ 6 w 79"/>
                  <a:gd name="T35" fmla="*/ 17 h 66"/>
                  <a:gd name="T36" fmla="*/ 6 w 79"/>
                  <a:gd name="T37" fmla="*/ 15 h 66"/>
                  <a:gd name="T38" fmla="*/ 6 w 79"/>
                  <a:gd name="T39" fmla="*/ 9 h 66"/>
                  <a:gd name="T40" fmla="*/ 8 w 79"/>
                  <a:gd name="T41" fmla="*/ 6 h 66"/>
                  <a:gd name="T42" fmla="*/ 9 w 79"/>
                  <a:gd name="T43" fmla="*/ 3 h 66"/>
                  <a:gd name="T44" fmla="*/ 10 w 79"/>
                  <a:gd name="T45" fmla="*/ 2 h 66"/>
                  <a:gd name="T46" fmla="*/ 18 w 79"/>
                  <a:gd name="T47" fmla="*/ 0 h 66"/>
                  <a:gd name="T48" fmla="*/ 25 w 79"/>
                  <a:gd name="T49" fmla="*/ 3 h 66"/>
                  <a:gd name="T50" fmla="*/ 27 w 79"/>
                  <a:gd name="T51" fmla="*/ 5 h 66"/>
                  <a:gd name="T52" fmla="*/ 31 w 79"/>
                  <a:gd name="T53" fmla="*/ 5 h 66"/>
                  <a:gd name="T54" fmla="*/ 33 w 79"/>
                  <a:gd name="T55" fmla="*/ 4 h 66"/>
                  <a:gd name="T56" fmla="*/ 42 w 79"/>
                  <a:gd name="T57" fmla="*/ 8 h 66"/>
                  <a:gd name="T58" fmla="*/ 45 w 79"/>
                  <a:gd name="T59" fmla="*/ 8 h 66"/>
                  <a:gd name="T60" fmla="*/ 49 w 79"/>
                  <a:gd name="T61" fmla="*/ 4 h 66"/>
                  <a:gd name="T62" fmla="*/ 53 w 79"/>
                  <a:gd name="T63" fmla="*/ 4 h 66"/>
                  <a:gd name="T64" fmla="*/ 55 w 79"/>
                  <a:gd name="T65" fmla="*/ 4 h 66"/>
                  <a:gd name="T66" fmla="*/ 59 w 79"/>
                  <a:gd name="T67" fmla="*/ 4 h 66"/>
                  <a:gd name="T68" fmla="*/ 64 w 79"/>
                  <a:gd name="T69" fmla="*/ 6 h 66"/>
                  <a:gd name="T70" fmla="*/ 70 w 79"/>
                  <a:gd name="T71" fmla="*/ 2 h 66"/>
                  <a:gd name="T72" fmla="*/ 71 w 79"/>
                  <a:gd name="T73" fmla="*/ 3 h 66"/>
                  <a:gd name="T74" fmla="*/ 76 w 79"/>
                  <a:gd name="T75" fmla="*/ 10 h 66"/>
                  <a:gd name="T76" fmla="*/ 77 w 79"/>
                  <a:gd name="T77" fmla="*/ 10 h 66"/>
                  <a:gd name="T78" fmla="*/ 79 w 79"/>
                  <a:gd name="T79" fmla="*/ 12 h 66"/>
                  <a:gd name="T80" fmla="*/ 78 w 79"/>
                  <a:gd name="T81" fmla="*/ 14 h 66"/>
                  <a:gd name="T82" fmla="*/ 78 w 79"/>
                  <a:gd name="T83" fmla="*/ 16 h 66"/>
                  <a:gd name="T84" fmla="*/ 72 w 79"/>
                  <a:gd name="T85" fmla="*/ 21 h 66"/>
                  <a:gd name="T86" fmla="*/ 71 w 79"/>
                  <a:gd name="T87" fmla="*/ 26 h 66"/>
                  <a:gd name="T88" fmla="*/ 70 w 79"/>
                  <a:gd name="T89" fmla="*/ 29 h 66"/>
                  <a:gd name="T90" fmla="*/ 68 w 79"/>
                  <a:gd name="T91" fmla="*/ 31 h 66"/>
                  <a:gd name="T92" fmla="*/ 67 w 79"/>
                  <a:gd name="T93" fmla="*/ 35 h 66"/>
                  <a:gd name="T94" fmla="*/ 64 w 79"/>
                  <a:gd name="T95" fmla="*/ 38 h 66"/>
                  <a:gd name="T96" fmla="*/ 62 w 79"/>
                  <a:gd name="T97" fmla="*/ 41 h 66"/>
                  <a:gd name="T98" fmla="*/ 61 w 79"/>
                  <a:gd name="T99" fmla="*/ 44 h 66"/>
                  <a:gd name="T100" fmla="*/ 60 w 79"/>
                  <a:gd name="T101" fmla="*/ 46 h 66"/>
                  <a:gd name="T102" fmla="*/ 55 w 79"/>
                  <a:gd name="T103" fmla="*/ 49 h 66"/>
                  <a:gd name="T104" fmla="*/ 52 w 79"/>
                  <a:gd name="T105" fmla="*/ 46 h 66"/>
                  <a:gd name="T106" fmla="*/ 49 w 79"/>
                  <a:gd name="T107" fmla="*/ 46 h 66"/>
                  <a:gd name="T108" fmla="*/ 45 w 79"/>
                  <a:gd name="T109" fmla="*/ 50 h 66"/>
                  <a:gd name="T110" fmla="*/ 43 w 79"/>
                  <a:gd name="T111" fmla="*/ 50 h 66"/>
                  <a:gd name="T112" fmla="*/ 41 w 79"/>
                  <a:gd name="T113" fmla="*/ 57 h 66"/>
                  <a:gd name="T114" fmla="*/ 38 w 79"/>
                  <a:gd name="T115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33"/>
              <p:cNvSpPr>
                <a:spLocks/>
              </p:cNvSpPr>
              <p:nvPr/>
            </p:nvSpPr>
            <p:spPr bwMode="auto">
              <a:xfrm>
                <a:off x="3313113" y="5403850"/>
                <a:ext cx="4763" cy="15875"/>
              </a:xfrm>
              <a:custGeom>
                <a:avLst/>
                <a:gdLst>
                  <a:gd name="T0" fmla="*/ 3 w 3"/>
                  <a:gd name="T1" fmla="*/ 1 h 10"/>
                  <a:gd name="T2" fmla="*/ 3 w 3"/>
                  <a:gd name="T3" fmla="*/ 6 h 10"/>
                  <a:gd name="T4" fmla="*/ 2 w 3"/>
                  <a:gd name="T5" fmla="*/ 8 h 10"/>
                  <a:gd name="T6" fmla="*/ 0 w 3"/>
                  <a:gd name="T7" fmla="*/ 10 h 10"/>
                  <a:gd name="T8" fmla="*/ 0 w 3"/>
                  <a:gd name="T9" fmla="*/ 7 h 10"/>
                  <a:gd name="T10" fmla="*/ 2 w 3"/>
                  <a:gd name="T11" fmla="*/ 6 h 10"/>
                  <a:gd name="T12" fmla="*/ 0 w 3"/>
                  <a:gd name="T13" fmla="*/ 5 h 10"/>
                  <a:gd name="T14" fmla="*/ 1 w 3"/>
                  <a:gd name="T15" fmla="*/ 0 h 10"/>
                  <a:gd name="T16" fmla="*/ 3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36"/>
              <p:cNvSpPr>
                <a:spLocks/>
              </p:cNvSpPr>
              <p:nvPr/>
            </p:nvSpPr>
            <p:spPr bwMode="auto">
              <a:xfrm>
                <a:off x="3481388" y="5481638"/>
                <a:ext cx="7938" cy="17463"/>
              </a:xfrm>
              <a:custGeom>
                <a:avLst/>
                <a:gdLst>
                  <a:gd name="T0" fmla="*/ 0 w 5"/>
                  <a:gd name="T1" fmla="*/ 10 h 11"/>
                  <a:gd name="T2" fmla="*/ 0 w 5"/>
                  <a:gd name="T3" fmla="*/ 5 h 11"/>
                  <a:gd name="T4" fmla="*/ 1 w 5"/>
                  <a:gd name="T5" fmla="*/ 0 h 11"/>
                  <a:gd name="T6" fmla="*/ 4 w 5"/>
                  <a:gd name="T7" fmla="*/ 0 h 11"/>
                  <a:gd name="T8" fmla="*/ 5 w 5"/>
                  <a:gd name="T9" fmla="*/ 3 h 11"/>
                  <a:gd name="T10" fmla="*/ 5 w 5"/>
                  <a:gd name="T11" fmla="*/ 6 h 11"/>
                  <a:gd name="T12" fmla="*/ 4 w 5"/>
                  <a:gd name="T13" fmla="*/ 11 h 11"/>
                  <a:gd name="T14" fmla="*/ 2 w 5"/>
                  <a:gd name="T15" fmla="*/ 11 h 11"/>
                  <a:gd name="T16" fmla="*/ 0 w 5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41"/>
              <p:cNvSpPr>
                <a:spLocks/>
              </p:cNvSpPr>
              <p:nvPr/>
            </p:nvSpPr>
            <p:spPr bwMode="auto">
              <a:xfrm>
                <a:off x="3249613" y="5780088"/>
                <a:ext cx="19050" cy="19050"/>
              </a:xfrm>
              <a:custGeom>
                <a:avLst/>
                <a:gdLst>
                  <a:gd name="T0" fmla="*/ 10 w 12"/>
                  <a:gd name="T1" fmla="*/ 0 h 12"/>
                  <a:gd name="T2" fmla="*/ 12 w 12"/>
                  <a:gd name="T3" fmla="*/ 3 h 12"/>
                  <a:gd name="T4" fmla="*/ 12 w 12"/>
                  <a:gd name="T5" fmla="*/ 8 h 12"/>
                  <a:gd name="T6" fmla="*/ 10 w 12"/>
                  <a:gd name="T7" fmla="*/ 8 h 12"/>
                  <a:gd name="T8" fmla="*/ 6 w 12"/>
                  <a:gd name="T9" fmla="*/ 8 h 12"/>
                  <a:gd name="T10" fmla="*/ 4 w 12"/>
                  <a:gd name="T11" fmla="*/ 12 h 12"/>
                  <a:gd name="T12" fmla="*/ 0 w 12"/>
                  <a:gd name="T13" fmla="*/ 12 h 12"/>
                  <a:gd name="T14" fmla="*/ 1 w 12"/>
                  <a:gd name="T15" fmla="*/ 8 h 12"/>
                  <a:gd name="T16" fmla="*/ 1 w 12"/>
                  <a:gd name="T17" fmla="*/ 7 h 12"/>
                  <a:gd name="T18" fmla="*/ 2 w 12"/>
                  <a:gd name="T19" fmla="*/ 3 h 12"/>
                  <a:gd name="T20" fmla="*/ 4 w 12"/>
                  <a:gd name="T21" fmla="*/ 1 h 12"/>
                  <a:gd name="T22" fmla="*/ 6 w 12"/>
                  <a:gd name="T23" fmla="*/ 2 h 12"/>
                  <a:gd name="T24" fmla="*/ 10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42"/>
              <p:cNvSpPr>
                <a:spLocks/>
              </p:cNvSpPr>
              <p:nvPr/>
            </p:nvSpPr>
            <p:spPr bwMode="auto">
              <a:xfrm>
                <a:off x="3308350" y="5407025"/>
                <a:ext cx="225425" cy="185738"/>
              </a:xfrm>
              <a:custGeom>
                <a:avLst/>
                <a:gdLst>
                  <a:gd name="T0" fmla="*/ 55 w 142"/>
                  <a:gd name="T1" fmla="*/ 114 h 117"/>
                  <a:gd name="T2" fmla="*/ 52 w 142"/>
                  <a:gd name="T3" fmla="*/ 109 h 117"/>
                  <a:gd name="T4" fmla="*/ 45 w 142"/>
                  <a:gd name="T5" fmla="*/ 101 h 117"/>
                  <a:gd name="T6" fmla="*/ 38 w 142"/>
                  <a:gd name="T7" fmla="*/ 90 h 117"/>
                  <a:gd name="T8" fmla="*/ 31 w 142"/>
                  <a:gd name="T9" fmla="*/ 82 h 117"/>
                  <a:gd name="T10" fmla="*/ 31 w 142"/>
                  <a:gd name="T11" fmla="*/ 73 h 117"/>
                  <a:gd name="T12" fmla="*/ 23 w 142"/>
                  <a:gd name="T13" fmla="*/ 62 h 117"/>
                  <a:gd name="T14" fmla="*/ 17 w 142"/>
                  <a:gd name="T15" fmla="*/ 56 h 117"/>
                  <a:gd name="T16" fmla="*/ 16 w 142"/>
                  <a:gd name="T17" fmla="*/ 51 h 117"/>
                  <a:gd name="T18" fmla="*/ 11 w 142"/>
                  <a:gd name="T19" fmla="*/ 44 h 117"/>
                  <a:gd name="T20" fmla="*/ 4 w 142"/>
                  <a:gd name="T21" fmla="*/ 33 h 117"/>
                  <a:gd name="T22" fmla="*/ 2 w 142"/>
                  <a:gd name="T23" fmla="*/ 28 h 117"/>
                  <a:gd name="T24" fmla="*/ 3 w 142"/>
                  <a:gd name="T25" fmla="*/ 23 h 117"/>
                  <a:gd name="T26" fmla="*/ 14 w 142"/>
                  <a:gd name="T27" fmla="*/ 22 h 117"/>
                  <a:gd name="T28" fmla="*/ 20 w 142"/>
                  <a:gd name="T29" fmla="*/ 17 h 117"/>
                  <a:gd name="T30" fmla="*/ 23 w 142"/>
                  <a:gd name="T31" fmla="*/ 14 h 117"/>
                  <a:gd name="T32" fmla="*/ 29 w 142"/>
                  <a:gd name="T33" fmla="*/ 1 h 117"/>
                  <a:gd name="T34" fmla="*/ 39 w 142"/>
                  <a:gd name="T35" fmla="*/ 3 h 117"/>
                  <a:gd name="T36" fmla="*/ 68 w 142"/>
                  <a:gd name="T37" fmla="*/ 24 h 117"/>
                  <a:gd name="T38" fmla="*/ 86 w 142"/>
                  <a:gd name="T39" fmla="*/ 26 h 117"/>
                  <a:gd name="T40" fmla="*/ 93 w 142"/>
                  <a:gd name="T41" fmla="*/ 29 h 117"/>
                  <a:gd name="T42" fmla="*/ 99 w 142"/>
                  <a:gd name="T43" fmla="*/ 37 h 117"/>
                  <a:gd name="T44" fmla="*/ 104 w 142"/>
                  <a:gd name="T45" fmla="*/ 43 h 117"/>
                  <a:gd name="T46" fmla="*/ 104 w 142"/>
                  <a:gd name="T47" fmla="*/ 49 h 117"/>
                  <a:gd name="T48" fmla="*/ 107 w 142"/>
                  <a:gd name="T49" fmla="*/ 53 h 117"/>
                  <a:gd name="T50" fmla="*/ 109 w 142"/>
                  <a:gd name="T51" fmla="*/ 57 h 117"/>
                  <a:gd name="T52" fmla="*/ 113 w 142"/>
                  <a:gd name="T53" fmla="*/ 58 h 117"/>
                  <a:gd name="T54" fmla="*/ 115 w 142"/>
                  <a:gd name="T55" fmla="*/ 63 h 117"/>
                  <a:gd name="T56" fmla="*/ 137 w 142"/>
                  <a:gd name="T57" fmla="*/ 74 h 117"/>
                  <a:gd name="T58" fmla="*/ 142 w 142"/>
                  <a:gd name="T59" fmla="*/ 78 h 117"/>
                  <a:gd name="T60" fmla="*/ 117 w 142"/>
                  <a:gd name="T61" fmla="*/ 98 h 117"/>
                  <a:gd name="T62" fmla="*/ 91 w 142"/>
                  <a:gd name="T63" fmla="*/ 104 h 117"/>
                  <a:gd name="T64" fmla="*/ 84 w 142"/>
                  <a:gd name="T65" fmla="*/ 113 h 117"/>
                  <a:gd name="T66" fmla="*/ 79 w 142"/>
                  <a:gd name="T67" fmla="*/ 111 h 117"/>
                  <a:gd name="T68" fmla="*/ 72 w 142"/>
                  <a:gd name="T69" fmla="*/ 109 h 117"/>
                  <a:gd name="T70" fmla="*/ 62 w 142"/>
                  <a:gd name="T71" fmla="*/ 110 h 117"/>
                  <a:gd name="T72" fmla="*/ 57 w 142"/>
                  <a:gd name="T73" fmla="*/ 111 h 117"/>
                  <a:gd name="T74" fmla="*/ 55 w 142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44"/>
              <p:cNvSpPr>
                <a:spLocks/>
              </p:cNvSpPr>
              <p:nvPr/>
            </p:nvSpPr>
            <p:spPr bwMode="auto">
              <a:xfrm>
                <a:off x="3175000" y="5530850"/>
                <a:ext cx="174625" cy="144463"/>
              </a:xfrm>
              <a:custGeom>
                <a:avLst/>
                <a:gdLst>
                  <a:gd name="T0" fmla="*/ 80 w 110"/>
                  <a:gd name="T1" fmla="*/ 87 h 91"/>
                  <a:gd name="T2" fmla="*/ 78 w 110"/>
                  <a:gd name="T3" fmla="*/ 81 h 91"/>
                  <a:gd name="T4" fmla="*/ 75 w 110"/>
                  <a:gd name="T5" fmla="*/ 73 h 91"/>
                  <a:gd name="T6" fmla="*/ 72 w 110"/>
                  <a:gd name="T7" fmla="*/ 67 h 91"/>
                  <a:gd name="T8" fmla="*/ 67 w 110"/>
                  <a:gd name="T9" fmla="*/ 70 h 91"/>
                  <a:gd name="T10" fmla="*/ 70 w 110"/>
                  <a:gd name="T11" fmla="*/ 76 h 91"/>
                  <a:gd name="T12" fmla="*/ 63 w 110"/>
                  <a:gd name="T13" fmla="*/ 84 h 91"/>
                  <a:gd name="T14" fmla="*/ 53 w 110"/>
                  <a:gd name="T15" fmla="*/ 81 h 91"/>
                  <a:gd name="T16" fmla="*/ 51 w 110"/>
                  <a:gd name="T17" fmla="*/ 84 h 91"/>
                  <a:gd name="T18" fmla="*/ 47 w 110"/>
                  <a:gd name="T19" fmla="*/ 87 h 91"/>
                  <a:gd name="T20" fmla="*/ 38 w 110"/>
                  <a:gd name="T21" fmla="*/ 85 h 91"/>
                  <a:gd name="T22" fmla="*/ 31 w 110"/>
                  <a:gd name="T23" fmla="*/ 87 h 91"/>
                  <a:gd name="T24" fmla="*/ 26 w 110"/>
                  <a:gd name="T25" fmla="*/ 82 h 91"/>
                  <a:gd name="T26" fmla="*/ 20 w 110"/>
                  <a:gd name="T27" fmla="*/ 81 h 91"/>
                  <a:gd name="T28" fmla="*/ 17 w 110"/>
                  <a:gd name="T29" fmla="*/ 90 h 91"/>
                  <a:gd name="T30" fmla="*/ 13 w 110"/>
                  <a:gd name="T31" fmla="*/ 91 h 91"/>
                  <a:gd name="T32" fmla="*/ 9 w 110"/>
                  <a:gd name="T33" fmla="*/ 89 h 91"/>
                  <a:gd name="T34" fmla="*/ 11 w 110"/>
                  <a:gd name="T35" fmla="*/ 84 h 91"/>
                  <a:gd name="T36" fmla="*/ 7 w 110"/>
                  <a:gd name="T37" fmla="*/ 78 h 91"/>
                  <a:gd name="T38" fmla="*/ 6 w 110"/>
                  <a:gd name="T39" fmla="*/ 73 h 91"/>
                  <a:gd name="T40" fmla="*/ 3 w 110"/>
                  <a:gd name="T41" fmla="*/ 67 h 91"/>
                  <a:gd name="T42" fmla="*/ 0 w 110"/>
                  <a:gd name="T43" fmla="*/ 65 h 91"/>
                  <a:gd name="T44" fmla="*/ 2 w 110"/>
                  <a:gd name="T45" fmla="*/ 60 h 91"/>
                  <a:gd name="T46" fmla="*/ 3 w 110"/>
                  <a:gd name="T47" fmla="*/ 55 h 91"/>
                  <a:gd name="T48" fmla="*/ 3 w 110"/>
                  <a:gd name="T49" fmla="*/ 49 h 91"/>
                  <a:gd name="T50" fmla="*/ 13 w 110"/>
                  <a:gd name="T51" fmla="*/ 44 h 91"/>
                  <a:gd name="T52" fmla="*/ 12 w 110"/>
                  <a:gd name="T53" fmla="*/ 13 h 91"/>
                  <a:gd name="T54" fmla="*/ 20 w 110"/>
                  <a:gd name="T55" fmla="*/ 0 h 91"/>
                  <a:gd name="T56" fmla="*/ 73 w 110"/>
                  <a:gd name="T57" fmla="*/ 0 h 91"/>
                  <a:gd name="T58" fmla="*/ 101 w 110"/>
                  <a:gd name="T59" fmla="*/ 6 h 91"/>
                  <a:gd name="T60" fmla="*/ 101 w 110"/>
                  <a:gd name="T61" fmla="*/ 15 h 91"/>
                  <a:gd name="T62" fmla="*/ 106 w 110"/>
                  <a:gd name="T63" fmla="*/ 25 h 91"/>
                  <a:gd name="T64" fmla="*/ 106 w 110"/>
                  <a:gd name="T65" fmla="*/ 31 h 91"/>
                  <a:gd name="T66" fmla="*/ 100 w 110"/>
                  <a:gd name="T67" fmla="*/ 35 h 91"/>
                  <a:gd name="T68" fmla="*/ 96 w 110"/>
                  <a:gd name="T69" fmla="*/ 49 h 91"/>
                  <a:gd name="T70" fmla="*/ 95 w 110"/>
                  <a:gd name="T71" fmla="*/ 59 h 91"/>
                  <a:gd name="T72" fmla="*/ 89 w 110"/>
                  <a:gd name="T73" fmla="*/ 68 h 91"/>
                  <a:gd name="T74" fmla="*/ 86 w 110"/>
                  <a:gd name="T75" fmla="*/ 77 h 91"/>
                  <a:gd name="T76" fmla="*/ 80 w 110"/>
                  <a:gd name="T77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49"/>
              <p:cNvSpPr>
                <a:spLocks/>
              </p:cNvSpPr>
              <p:nvPr/>
            </p:nvSpPr>
            <p:spPr bwMode="auto">
              <a:xfrm>
                <a:off x="2798763" y="5661025"/>
                <a:ext cx="33338" cy="36513"/>
              </a:xfrm>
              <a:custGeom>
                <a:avLst/>
                <a:gdLst>
                  <a:gd name="T0" fmla="*/ 12 w 21"/>
                  <a:gd name="T1" fmla="*/ 23 h 23"/>
                  <a:gd name="T2" fmla="*/ 11 w 21"/>
                  <a:gd name="T3" fmla="*/ 22 h 23"/>
                  <a:gd name="T4" fmla="*/ 6 w 21"/>
                  <a:gd name="T5" fmla="*/ 19 h 23"/>
                  <a:gd name="T6" fmla="*/ 3 w 21"/>
                  <a:gd name="T7" fmla="*/ 15 h 23"/>
                  <a:gd name="T8" fmla="*/ 1 w 21"/>
                  <a:gd name="T9" fmla="*/ 13 h 23"/>
                  <a:gd name="T10" fmla="*/ 0 w 21"/>
                  <a:gd name="T11" fmla="*/ 8 h 23"/>
                  <a:gd name="T12" fmla="*/ 4 w 21"/>
                  <a:gd name="T13" fmla="*/ 5 h 23"/>
                  <a:gd name="T14" fmla="*/ 5 w 21"/>
                  <a:gd name="T15" fmla="*/ 3 h 23"/>
                  <a:gd name="T16" fmla="*/ 6 w 21"/>
                  <a:gd name="T17" fmla="*/ 2 h 23"/>
                  <a:gd name="T18" fmla="*/ 9 w 21"/>
                  <a:gd name="T19" fmla="*/ 1 h 23"/>
                  <a:gd name="T20" fmla="*/ 10 w 21"/>
                  <a:gd name="T21" fmla="*/ 0 h 23"/>
                  <a:gd name="T22" fmla="*/ 15 w 21"/>
                  <a:gd name="T23" fmla="*/ 0 h 23"/>
                  <a:gd name="T24" fmla="*/ 17 w 21"/>
                  <a:gd name="T25" fmla="*/ 2 h 23"/>
                  <a:gd name="T26" fmla="*/ 18 w 21"/>
                  <a:gd name="T27" fmla="*/ 6 h 23"/>
                  <a:gd name="T28" fmla="*/ 18 w 21"/>
                  <a:gd name="T29" fmla="*/ 7 h 23"/>
                  <a:gd name="T30" fmla="*/ 19 w 21"/>
                  <a:gd name="T31" fmla="*/ 9 h 23"/>
                  <a:gd name="T32" fmla="*/ 19 w 21"/>
                  <a:gd name="T33" fmla="*/ 12 h 23"/>
                  <a:gd name="T34" fmla="*/ 21 w 21"/>
                  <a:gd name="T35" fmla="*/ 12 h 23"/>
                  <a:gd name="T36" fmla="*/ 18 w 21"/>
                  <a:gd name="T37" fmla="*/ 14 h 23"/>
                  <a:gd name="T38" fmla="*/ 15 w 21"/>
                  <a:gd name="T39" fmla="*/ 18 h 23"/>
                  <a:gd name="T40" fmla="*/ 15 w 21"/>
                  <a:gd name="T41" fmla="*/ 20 h 23"/>
                  <a:gd name="T42" fmla="*/ 12 w 21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50"/>
              <p:cNvSpPr>
                <a:spLocks/>
              </p:cNvSpPr>
              <p:nvPr/>
            </p:nvSpPr>
            <p:spPr bwMode="auto">
              <a:xfrm>
                <a:off x="2752725" y="5589588"/>
                <a:ext cx="65088" cy="47625"/>
              </a:xfrm>
              <a:custGeom>
                <a:avLst/>
                <a:gdLst>
                  <a:gd name="T0" fmla="*/ 6 w 41"/>
                  <a:gd name="T1" fmla="*/ 21 h 30"/>
                  <a:gd name="T2" fmla="*/ 4 w 41"/>
                  <a:gd name="T3" fmla="*/ 16 h 30"/>
                  <a:gd name="T4" fmla="*/ 0 w 41"/>
                  <a:gd name="T5" fmla="*/ 13 h 30"/>
                  <a:gd name="T6" fmla="*/ 4 w 41"/>
                  <a:gd name="T7" fmla="*/ 12 h 30"/>
                  <a:gd name="T8" fmla="*/ 6 w 41"/>
                  <a:gd name="T9" fmla="*/ 7 h 30"/>
                  <a:gd name="T10" fmla="*/ 9 w 41"/>
                  <a:gd name="T11" fmla="*/ 4 h 30"/>
                  <a:gd name="T12" fmla="*/ 10 w 41"/>
                  <a:gd name="T13" fmla="*/ 1 h 30"/>
                  <a:gd name="T14" fmla="*/ 13 w 41"/>
                  <a:gd name="T15" fmla="*/ 2 h 30"/>
                  <a:gd name="T16" fmla="*/ 17 w 41"/>
                  <a:gd name="T17" fmla="*/ 0 h 30"/>
                  <a:gd name="T18" fmla="*/ 21 w 41"/>
                  <a:gd name="T19" fmla="*/ 0 h 30"/>
                  <a:gd name="T20" fmla="*/ 24 w 41"/>
                  <a:gd name="T21" fmla="*/ 2 h 30"/>
                  <a:gd name="T22" fmla="*/ 28 w 41"/>
                  <a:gd name="T23" fmla="*/ 4 h 30"/>
                  <a:gd name="T24" fmla="*/ 33 w 41"/>
                  <a:gd name="T25" fmla="*/ 10 h 30"/>
                  <a:gd name="T26" fmla="*/ 36 w 41"/>
                  <a:gd name="T27" fmla="*/ 15 h 30"/>
                  <a:gd name="T28" fmla="*/ 38 w 41"/>
                  <a:gd name="T29" fmla="*/ 18 h 30"/>
                  <a:gd name="T30" fmla="*/ 39 w 41"/>
                  <a:gd name="T31" fmla="*/ 22 h 30"/>
                  <a:gd name="T32" fmla="*/ 41 w 41"/>
                  <a:gd name="T33" fmla="*/ 24 h 30"/>
                  <a:gd name="T34" fmla="*/ 41 w 41"/>
                  <a:gd name="T35" fmla="*/ 27 h 30"/>
                  <a:gd name="T36" fmla="*/ 41 w 41"/>
                  <a:gd name="T37" fmla="*/ 29 h 30"/>
                  <a:gd name="T38" fmla="*/ 40 w 41"/>
                  <a:gd name="T39" fmla="*/ 29 h 30"/>
                  <a:gd name="T40" fmla="*/ 36 w 41"/>
                  <a:gd name="T41" fmla="*/ 29 h 30"/>
                  <a:gd name="T42" fmla="*/ 36 w 41"/>
                  <a:gd name="T43" fmla="*/ 29 h 30"/>
                  <a:gd name="T44" fmla="*/ 35 w 41"/>
                  <a:gd name="T45" fmla="*/ 30 h 30"/>
                  <a:gd name="T46" fmla="*/ 30 w 41"/>
                  <a:gd name="T47" fmla="*/ 28 h 30"/>
                  <a:gd name="T48" fmla="*/ 27 w 41"/>
                  <a:gd name="T49" fmla="*/ 28 h 30"/>
                  <a:gd name="T50" fmla="*/ 15 w 41"/>
                  <a:gd name="T51" fmla="*/ 28 h 30"/>
                  <a:gd name="T52" fmla="*/ 12 w 41"/>
                  <a:gd name="T53" fmla="*/ 29 h 30"/>
                  <a:gd name="T54" fmla="*/ 10 w 41"/>
                  <a:gd name="T55" fmla="*/ 28 h 30"/>
                  <a:gd name="T56" fmla="*/ 6 w 41"/>
                  <a:gd name="T57" fmla="*/ 29 h 30"/>
                  <a:gd name="T58" fmla="*/ 5 w 41"/>
                  <a:gd name="T59" fmla="*/ 24 h 30"/>
                  <a:gd name="T60" fmla="*/ 12 w 41"/>
                  <a:gd name="T61" fmla="*/ 24 h 30"/>
                  <a:gd name="T62" fmla="*/ 13 w 41"/>
                  <a:gd name="T63" fmla="*/ 23 h 30"/>
                  <a:gd name="T64" fmla="*/ 15 w 41"/>
                  <a:gd name="T65" fmla="*/ 23 h 30"/>
                  <a:gd name="T66" fmla="*/ 17 w 41"/>
                  <a:gd name="T67" fmla="*/ 22 h 30"/>
                  <a:gd name="T68" fmla="*/ 19 w 41"/>
                  <a:gd name="T69" fmla="*/ 23 h 30"/>
                  <a:gd name="T70" fmla="*/ 23 w 41"/>
                  <a:gd name="T71" fmla="*/ 23 h 30"/>
                  <a:gd name="T72" fmla="*/ 25 w 41"/>
                  <a:gd name="T73" fmla="*/ 22 h 30"/>
                  <a:gd name="T74" fmla="*/ 24 w 41"/>
                  <a:gd name="T75" fmla="*/ 19 h 30"/>
                  <a:gd name="T76" fmla="*/ 22 w 41"/>
                  <a:gd name="T77" fmla="*/ 21 h 30"/>
                  <a:gd name="T78" fmla="*/ 19 w 41"/>
                  <a:gd name="T79" fmla="*/ 21 h 30"/>
                  <a:gd name="T80" fmla="*/ 17 w 41"/>
                  <a:gd name="T81" fmla="*/ 19 h 30"/>
                  <a:gd name="T82" fmla="*/ 15 w 41"/>
                  <a:gd name="T83" fmla="*/ 19 h 30"/>
                  <a:gd name="T84" fmla="*/ 13 w 41"/>
                  <a:gd name="T85" fmla="*/ 21 h 30"/>
                  <a:gd name="T86" fmla="*/ 6 w 41"/>
                  <a:gd name="T8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51"/>
              <p:cNvSpPr>
                <a:spLocks/>
              </p:cNvSpPr>
              <p:nvPr/>
            </p:nvSpPr>
            <p:spPr bwMode="auto">
              <a:xfrm>
                <a:off x="3376613" y="5638800"/>
                <a:ext cx="107950" cy="146050"/>
              </a:xfrm>
              <a:custGeom>
                <a:avLst/>
                <a:gdLst>
                  <a:gd name="T0" fmla="*/ 68 w 68"/>
                  <a:gd name="T1" fmla="*/ 3 h 92"/>
                  <a:gd name="T2" fmla="*/ 68 w 68"/>
                  <a:gd name="T3" fmla="*/ 0 h 92"/>
                  <a:gd name="T4" fmla="*/ 66 w 68"/>
                  <a:gd name="T5" fmla="*/ 0 h 92"/>
                  <a:gd name="T6" fmla="*/ 62 w 68"/>
                  <a:gd name="T7" fmla="*/ 3 h 92"/>
                  <a:gd name="T8" fmla="*/ 59 w 68"/>
                  <a:gd name="T9" fmla="*/ 4 h 92"/>
                  <a:gd name="T10" fmla="*/ 55 w 68"/>
                  <a:gd name="T11" fmla="*/ 5 h 92"/>
                  <a:gd name="T12" fmla="*/ 54 w 68"/>
                  <a:gd name="T13" fmla="*/ 5 h 92"/>
                  <a:gd name="T14" fmla="*/ 50 w 68"/>
                  <a:gd name="T15" fmla="*/ 5 h 92"/>
                  <a:gd name="T16" fmla="*/ 48 w 68"/>
                  <a:gd name="T17" fmla="*/ 7 h 92"/>
                  <a:gd name="T18" fmla="*/ 44 w 68"/>
                  <a:gd name="T19" fmla="*/ 7 h 92"/>
                  <a:gd name="T20" fmla="*/ 38 w 68"/>
                  <a:gd name="T21" fmla="*/ 9 h 92"/>
                  <a:gd name="T22" fmla="*/ 31 w 68"/>
                  <a:gd name="T23" fmla="*/ 10 h 92"/>
                  <a:gd name="T24" fmla="*/ 25 w 68"/>
                  <a:gd name="T25" fmla="*/ 11 h 92"/>
                  <a:gd name="T26" fmla="*/ 21 w 68"/>
                  <a:gd name="T27" fmla="*/ 11 h 92"/>
                  <a:gd name="T28" fmla="*/ 18 w 68"/>
                  <a:gd name="T29" fmla="*/ 9 h 92"/>
                  <a:gd name="T30" fmla="*/ 17 w 68"/>
                  <a:gd name="T31" fmla="*/ 5 h 92"/>
                  <a:gd name="T32" fmla="*/ 14 w 68"/>
                  <a:gd name="T33" fmla="*/ 4 h 92"/>
                  <a:gd name="T34" fmla="*/ 12 w 68"/>
                  <a:gd name="T35" fmla="*/ 8 h 92"/>
                  <a:gd name="T36" fmla="*/ 10 w 68"/>
                  <a:gd name="T37" fmla="*/ 10 h 92"/>
                  <a:gd name="T38" fmla="*/ 13 w 68"/>
                  <a:gd name="T39" fmla="*/ 15 h 92"/>
                  <a:gd name="T40" fmla="*/ 15 w 68"/>
                  <a:gd name="T41" fmla="*/ 17 h 92"/>
                  <a:gd name="T42" fmla="*/ 18 w 68"/>
                  <a:gd name="T43" fmla="*/ 20 h 92"/>
                  <a:gd name="T44" fmla="*/ 41 w 68"/>
                  <a:gd name="T45" fmla="*/ 28 h 92"/>
                  <a:gd name="T46" fmla="*/ 45 w 68"/>
                  <a:gd name="T47" fmla="*/ 28 h 92"/>
                  <a:gd name="T48" fmla="*/ 27 w 68"/>
                  <a:gd name="T49" fmla="*/ 48 h 92"/>
                  <a:gd name="T50" fmla="*/ 18 w 68"/>
                  <a:gd name="T51" fmla="*/ 49 h 92"/>
                  <a:gd name="T52" fmla="*/ 12 w 68"/>
                  <a:gd name="T53" fmla="*/ 54 h 92"/>
                  <a:gd name="T54" fmla="*/ 8 w 68"/>
                  <a:gd name="T55" fmla="*/ 54 h 92"/>
                  <a:gd name="T56" fmla="*/ 6 w 68"/>
                  <a:gd name="T57" fmla="*/ 55 h 92"/>
                  <a:gd name="T58" fmla="*/ 0 w 68"/>
                  <a:gd name="T59" fmla="*/ 63 h 92"/>
                  <a:gd name="T60" fmla="*/ 1 w 68"/>
                  <a:gd name="T61" fmla="*/ 87 h 92"/>
                  <a:gd name="T62" fmla="*/ 4 w 68"/>
                  <a:gd name="T63" fmla="*/ 92 h 92"/>
                  <a:gd name="T64" fmla="*/ 6 w 68"/>
                  <a:gd name="T65" fmla="*/ 91 h 92"/>
                  <a:gd name="T66" fmla="*/ 7 w 68"/>
                  <a:gd name="T67" fmla="*/ 87 h 92"/>
                  <a:gd name="T68" fmla="*/ 14 w 68"/>
                  <a:gd name="T69" fmla="*/ 79 h 92"/>
                  <a:gd name="T70" fmla="*/ 21 w 68"/>
                  <a:gd name="T71" fmla="*/ 74 h 92"/>
                  <a:gd name="T72" fmla="*/ 31 w 68"/>
                  <a:gd name="T73" fmla="*/ 68 h 92"/>
                  <a:gd name="T74" fmla="*/ 37 w 68"/>
                  <a:gd name="T75" fmla="*/ 62 h 92"/>
                  <a:gd name="T76" fmla="*/ 45 w 68"/>
                  <a:gd name="T77" fmla="*/ 54 h 92"/>
                  <a:gd name="T78" fmla="*/ 52 w 68"/>
                  <a:gd name="T79" fmla="*/ 46 h 92"/>
                  <a:gd name="T80" fmla="*/ 56 w 68"/>
                  <a:gd name="T81" fmla="*/ 36 h 92"/>
                  <a:gd name="T82" fmla="*/ 61 w 68"/>
                  <a:gd name="T83" fmla="*/ 27 h 92"/>
                  <a:gd name="T84" fmla="*/ 65 w 68"/>
                  <a:gd name="T85" fmla="*/ 20 h 92"/>
                  <a:gd name="T86" fmla="*/ 66 w 68"/>
                  <a:gd name="T87" fmla="*/ 13 h 92"/>
                  <a:gd name="T88" fmla="*/ 67 w 68"/>
                  <a:gd name="T89" fmla="*/ 10 h 92"/>
                  <a:gd name="T90" fmla="*/ 67 w 68"/>
                  <a:gd name="T91" fmla="*/ 7 h 92"/>
                  <a:gd name="T92" fmla="*/ 68 w 68"/>
                  <a:gd name="T93" fmla="*/ 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53"/>
              <p:cNvSpPr>
                <a:spLocks/>
              </p:cNvSpPr>
              <p:nvPr/>
            </p:nvSpPr>
            <p:spPr bwMode="auto">
              <a:xfrm>
                <a:off x="3195638" y="5637213"/>
                <a:ext cx="120650" cy="93663"/>
              </a:xfrm>
              <a:custGeom>
                <a:avLst/>
                <a:gdLst>
                  <a:gd name="T0" fmla="*/ 67 w 76"/>
                  <a:gd name="T1" fmla="*/ 20 h 59"/>
                  <a:gd name="T2" fmla="*/ 68 w 76"/>
                  <a:gd name="T3" fmla="*/ 24 h 59"/>
                  <a:gd name="T4" fmla="*/ 67 w 76"/>
                  <a:gd name="T5" fmla="*/ 27 h 59"/>
                  <a:gd name="T6" fmla="*/ 63 w 76"/>
                  <a:gd name="T7" fmla="*/ 27 h 59"/>
                  <a:gd name="T8" fmla="*/ 60 w 76"/>
                  <a:gd name="T9" fmla="*/ 30 h 59"/>
                  <a:gd name="T10" fmla="*/ 64 w 76"/>
                  <a:gd name="T11" fmla="*/ 30 h 59"/>
                  <a:gd name="T12" fmla="*/ 68 w 76"/>
                  <a:gd name="T13" fmla="*/ 34 h 59"/>
                  <a:gd name="T14" fmla="*/ 69 w 76"/>
                  <a:gd name="T15" fmla="*/ 37 h 59"/>
                  <a:gd name="T16" fmla="*/ 73 w 76"/>
                  <a:gd name="T17" fmla="*/ 39 h 59"/>
                  <a:gd name="T18" fmla="*/ 76 w 76"/>
                  <a:gd name="T19" fmla="*/ 46 h 59"/>
                  <a:gd name="T20" fmla="*/ 71 w 76"/>
                  <a:gd name="T21" fmla="*/ 50 h 59"/>
                  <a:gd name="T22" fmla="*/ 68 w 76"/>
                  <a:gd name="T23" fmla="*/ 55 h 59"/>
                  <a:gd name="T24" fmla="*/ 63 w 76"/>
                  <a:gd name="T25" fmla="*/ 57 h 59"/>
                  <a:gd name="T26" fmla="*/ 58 w 76"/>
                  <a:gd name="T27" fmla="*/ 57 h 59"/>
                  <a:gd name="T28" fmla="*/ 53 w 76"/>
                  <a:gd name="T29" fmla="*/ 58 h 59"/>
                  <a:gd name="T30" fmla="*/ 48 w 76"/>
                  <a:gd name="T31" fmla="*/ 57 h 59"/>
                  <a:gd name="T32" fmla="*/ 46 w 76"/>
                  <a:gd name="T33" fmla="*/ 59 h 59"/>
                  <a:gd name="T34" fmla="*/ 40 w 76"/>
                  <a:gd name="T35" fmla="*/ 55 h 59"/>
                  <a:gd name="T36" fmla="*/ 39 w 76"/>
                  <a:gd name="T37" fmla="*/ 52 h 59"/>
                  <a:gd name="T38" fmla="*/ 35 w 76"/>
                  <a:gd name="T39" fmla="*/ 53 h 59"/>
                  <a:gd name="T40" fmla="*/ 31 w 76"/>
                  <a:gd name="T41" fmla="*/ 52 h 59"/>
                  <a:gd name="T42" fmla="*/ 30 w 76"/>
                  <a:gd name="T43" fmla="*/ 53 h 59"/>
                  <a:gd name="T44" fmla="*/ 27 w 76"/>
                  <a:gd name="T45" fmla="*/ 53 h 59"/>
                  <a:gd name="T46" fmla="*/ 23 w 76"/>
                  <a:gd name="T47" fmla="*/ 47 h 59"/>
                  <a:gd name="T48" fmla="*/ 22 w 76"/>
                  <a:gd name="T49" fmla="*/ 45 h 59"/>
                  <a:gd name="T50" fmla="*/ 17 w 76"/>
                  <a:gd name="T51" fmla="*/ 43 h 59"/>
                  <a:gd name="T52" fmla="*/ 15 w 76"/>
                  <a:gd name="T53" fmla="*/ 39 h 59"/>
                  <a:gd name="T54" fmla="*/ 12 w 76"/>
                  <a:gd name="T55" fmla="*/ 37 h 59"/>
                  <a:gd name="T56" fmla="*/ 7 w 76"/>
                  <a:gd name="T57" fmla="*/ 33 h 59"/>
                  <a:gd name="T58" fmla="*/ 7 w 76"/>
                  <a:gd name="T59" fmla="*/ 30 h 59"/>
                  <a:gd name="T60" fmla="*/ 4 w 76"/>
                  <a:gd name="T61" fmla="*/ 28 h 59"/>
                  <a:gd name="T62" fmla="*/ 0 w 76"/>
                  <a:gd name="T63" fmla="*/ 24 h 59"/>
                  <a:gd name="T64" fmla="*/ 1 w 76"/>
                  <a:gd name="T65" fmla="*/ 24 h 59"/>
                  <a:gd name="T66" fmla="*/ 4 w 76"/>
                  <a:gd name="T67" fmla="*/ 23 h 59"/>
                  <a:gd name="T68" fmla="*/ 6 w 76"/>
                  <a:gd name="T69" fmla="*/ 17 h 59"/>
                  <a:gd name="T70" fmla="*/ 7 w 76"/>
                  <a:gd name="T71" fmla="*/ 14 h 59"/>
                  <a:gd name="T72" fmla="*/ 12 w 76"/>
                  <a:gd name="T73" fmla="*/ 12 h 59"/>
                  <a:gd name="T74" fmla="*/ 13 w 76"/>
                  <a:gd name="T75" fmla="*/ 15 h 59"/>
                  <a:gd name="T76" fmla="*/ 17 w 76"/>
                  <a:gd name="T77" fmla="*/ 18 h 59"/>
                  <a:gd name="T78" fmla="*/ 18 w 76"/>
                  <a:gd name="T79" fmla="*/ 20 h 59"/>
                  <a:gd name="T80" fmla="*/ 21 w 76"/>
                  <a:gd name="T81" fmla="*/ 18 h 59"/>
                  <a:gd name="T82" fmla="*/ 25 w 76"/>
                  <a:gd name="T83" fmla="*/ 18 h 59"/>
                  <a:gd name="T84" fmla="*/ 27 w 76"/>
                  <a:gd name="T85" fmla="*/ 20 h 59"/>
                  <a:gd name="T86" fmla="*/ 34 w 76"/>
                  <a:gd name="T87" fmla="*/ 20 h 59"/>
                  <a:gd name="T88" fmla="*/ 34 w 76"/>
                  <a:gd name="T89" fmla="*/ 18 h 59"/>
                  <a:gd name="T90" fmla="*/ 38 w 76"/>
                  <a:gd name="T91" fmla="*/ 17 h 59"/>
                  <a:gd name="T92" fmla="*/ 38 w 76"/>
                  <a:gd name="T93" fmla="*/ 15 h 59"/>
                  <a:gd name="T94" fmla="*/ 40 w 76"/>
                  <a:gd name="T95" fmla="*/ 14 h 59"/>
                  <a:gd name="T96" fmla="*/ 46 w 76"/>
                  <a:gd name="T97" fmla="*/ 17 h 59"/>
                  <a:gd name="T98" fmla="*/ 50 w 76"/>
                  <a:gd name="T99" fmla="*/ 17 h 59"/>
                  <a:gd name="T100" fmla="*/ 53 w 76"/>
                  <a:gd name="T101" fmla="*/ 12 h 59"/>
                  <a:gd name="T102" fmla="*/ 57 w 76"/>
                  <a:gd name="T103" fmla="*/ 9 h 59"/>
                  <a:gd name="T104" fmla="*/ 56 w 76"/>
                  <a:gd name="T105" fmla="*/ 4 h 59"/>
                  <a:gd name="T106" fmla="*/ 54 w 76"/>
                  <a:gd name="T107" fmla="*/ 3 h 59"/>
                  <a:gd name="T108" fmla="*/ 58 w 76"/>
                  <a:gd name="T109" fmla="*/ 1 h 59"/>
                  <a:gd name="T110" fmla="*/ 59 w 76"/>
                  <a:gd name="T111" fmla="*/ 0 h 59"/>
                  <a:gd name="T112" fmla="*/ 62 w 76"/>
                  <a:gd name="T113" fmla="*/ 0 h 59"/>
                  <a:gd name="T114" fmla="*/ 62 w 76"/>
                  <a:gd name="T115" fmla="*/ 6 h 59"/>
                  <a:gd name="T116" fmla="*/ 62 w 76"/>
                  <a:gd name="T117" fmla="*/ 11 h 59"/>
                  <a:gd name="T118" fmla="*/ 65 w 76"/>
                  <a:gd name="T119" fmla="*/ 14 h 59"/>
                  <a:gd name="T120" fmla="*/ 67 w 76"/>
                  <a:gd name="T121" fmla="*/ 16 h 59"/>
                  <a:gd name="T122" fmla="*/ 67 w 76"/>
                  <a:gd name="T123" fmla="*/ 20 h 59"/>
                  <a:gd name="T124" fmla="*/ 67 w 76"/>
                  <a:gd name="T1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55"/>
              <p:cNvSpPr>
                <a:spLocks/>
              </p:cNvSpPr>
              <p:nvPr/>
            </p:nvSpPr>
            <p:spPr bwMode="auto">
              <a:xfrm>
                <a:off x="3321050" y="5341938"/>
                <a:ext cx="69850" cy="65088"/>
              </a:xfrm>
              <a:custGeom>
                <a:avLst/>
                <a:gdLst>
                  <a:gd name="T0" fmla="*/ 20 w 44"/>
                  <a:gd name="T1" fmla="*/ 33 h 41"/>
                  <a:gd name="T2" fmla="*/ 7 w 44"/>
                  <a:gd name="T3" fmla="*/ 41 h 41"/>
                  <a:gd name="T4" fmla="*/ 0 w 44"/>
                  <a:gd name="T5" fmla="*/ 38 h 41"/>
                  <a:gd name="T6" fmla="*/ 0 w 44"/>
                  <a:gd name="T7" fmla="*/ 38 h 41"/>
                  <a:gd name="T8" fmla="*/ 1 w 44"/>
                  <a:gd name="T9" fmla="*/ 36 h 41"/>
                  <a:gd name="T10" fmla="*/ 1 w 44"/>
                  <a:gd name="T11" fmla="*/ 33 h 41"/>
                  <a:gd name="T12" fmla="*/ 2 w 44"/>
                  <a:gd name="T13" fmla="*/ 29 h 41"/>
                  <a:gd name="T14" fmla="*/ 6 w 44"/>
                  <a:gd name="T15" fmla="*/ 26 h 41"/>
                  <a:gd name="T16" fmla="*/ 4 w 44"/>
                  <a:gd name="T17" fmla="*/ 22 h 41"/>
                  <a:gd name="T18" fmla="*/ 2 w 44"/>
                  <a:gd name="T19" fmla="*/ 22 h 41"/>
                  <a:gd name="T20" fmla="*/ 1 w 44"/>
                  <a:gd name="T21" fmla="*/ 16 h 41"/>
                  <a:gd name="T22" fmla="*/ 3 w 44"/>
                  <a:gd name="T23" fmla="*/ 12 h 41"/>
                  <a:gd name="T24" fmla="*/ 4 w 44"/>
                  <a:gd name="T25" fmla="*/ 11 h 41"/>
                  <a:gd name="T26" fmla="*/ 7 w 44"/>
                  <a:gd name="T27" fmla="*/ 9 h 41"/>
                  <a:gd name="T28" fmla="*/ 7 w 44"/>
                  <a:gd name="T29" fmla="*/ 4 h 41"/>
                  <a:gd name="T30" fmla="*/ 9 w 44"/>
                  <a:gd name="T31" fmla="*/ 6 h 41"/>
                  <a:gd name="T32" fmla="*/ 16 w 44"/>
                  <a:gd name="T33" fmla="*/ 4 h 41"/>
                  <a:gd name="T34" fmla="*/ 20 w 44"/>
                  <a:gd name="T35" fmla="*/ 5 h 41"/>
                  <a:gd name="T36" fmla="*/ 25 w 44"/>
                  <a:gd name="T37" fmla="*/ 5 h 41"/>
                  <a:gd name="T38" fmla="*/ 33 w 44"/>
                  <a:gd name="T39" fmla="*/ 1 h 41"/>
                  <a:gd name="T40" fmla="*/ 37 w 44"/>
                  <a:gd name="T41" fmla="*/ 1 h 41"/>
                  <a:gd name="T42" fmla="*/ 44 w 44"/>
                  <a:gd name="T43" fmla="*/ 0 h 41"/>
                  <a:gd name="T44" fmla="*/ 41 w 44"/>
                  <a:gd name="T45" fmla="*/ 6 h 41"/>
                  <a:gd name="T46" fmla="*/ 37 w 44"/>
                  <a:gd name="T47" fmla="*/ 7 h 41"/>
                  <a:gd name="T48" fmla="*/ 38 w 44"/>
                  <a:gd name="T49" fmla="*/ 13 h 41"/>
                  <a:gd name="T50" fmla="*/ 36 w 44"/>
                  <a:gd name="T51" fmla="*/ 24 h 41"/>
                  <a:gd name="T52" fmla="*/ 20 w 44"/>
                  <a:gd name="T53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56"/>
              <p:cNvSpPr>
                <a:spLocks/>
              </p:cNvSpPr>
              <p:nvPr/>
            </p:nvSpPr>
            <p:spPr bwMode="auto">
              <a:xfrm>
                <a:off x="3267075" y="6049963"/>
                <a:ext cx="14288" cy="19050"/>
              </a:xfrm>
              <a:custGeom>
                <a:avLst/>
                <a:gdLst>
                  <a:gd name="T0" fmla="*/ 9 w 9"/>
                  <a:gd name="T1" fmla="*/ 7 h 12"/>
                  <a:gd name="T2" fmla="*/ 8 w 9"/>
                  <a:gd name="T3" fmla="*/ 11 h 12"/>
                  <a:gd name="T4" fmla="*/ 5 w 9"/>
                  <a:gd name="T5" fmla="*/ 12 h 12"/>
                  <a:gd name="T6" fmla="*/ 0 w 9"/>
                  <a:gd name="T7" fmla="*/ 7 h 12"/>
                  <a:gd name="T8" fmla="*/ 0 w 9"/>
                  <a:gd name="T9" fmla="*/ 5 h 12"/>
                  <a:gd name="T10" fmla="*/ 2 w 9"/>
                  <a:gd name="T11" fmla="*/ 3 h 12"/>
                  <a:gd name="T12" fmla="*/ 2 w 9"/>
                  <a:gd name="T13" fmla="*/ 0 h 12"/>
                  <a:gd name="T14" fmla="*/ 5 w 9"/>
                  <a:gd name="T15" fmla="*/ 0 h 12"/>
                  <a:gd name="T16" fmla="*/ 8 w 9"/>
                  <a:gd name="T17" fmla="*/ 1 h 12"/>
                  <a:gd name="T18" fmla="*/ 9 w 9"/>
                  <a:gd name="T19" fmla="*/ 5 h 12"/>
                  <a:gd name="T20" fmla="*/ 9 w 9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57"/>
              <p:cNvSpPr>
                <a:spLocks/>
              </p:cNvSpPr>
              <p:nvPr/>
            </p:nvSpPr>
            <p:spPr bwMode="auto">
              <a:xfrm>
                <a:off x="3084513" y="5513388"/>
                <a:ext cx="111125" cy="176213"/>
              </a:xfrm>
              <a:custGeom>
                <a:avLst/>
                <a:gdLst>
                  <a:gd name="T0" fmla="*/ 6 w 70"/>
                  <a:gd name="T1" fmla="*/ 75 h 111"/>
                  <a:gd name="T2" fmla="*/ 7 w 70"/>
                  <a:gd name="T3" fmla="*/ 71 h 111"/>
                  <a:gd name="T4" fmla="*/ 2 w 70"/>
                  <a:gd name="T5" fmla="*/ 71 h 111"/>
                  <a:gd name="T6" fmla="*/ 2 w 70"/>
                  <a:gd name="T7" fmla="*/ 66 h 111"/>
                  <a:gd name="T8" fmla="*/ 0 w 70"/>
                  <a:gd name="T9" fmla="*/ 64 h 111"/>
                  <a:gd name="T10" fmla="*/ 4 w 70"/>
                  <a:gd name="T11" fmla="*/ 54 h 111"/>
                  <a:gd name="T12" fmla="*/ 12 w 70"/>
                  <a:gd name="T13" fmla="*/ 48 h 111"/>
                  <a:gd name="T14" fmla="*/ 12 w 70"/>
                  <a:gd name="T15" fmla="*/ 40 h 111"/>
                  <a:gd name="T16" fmla="*/ 15 w 70"/>
                  <a:gd name="T17" fmla="*/ 25 h 111"/>
                  <a:gd name="T18" fmla="*/ 16 w 70"/>
                  <a:gd name="T19" fmla="*/ 21 h 111"/>
                  <a:gd name="T20" fmla="*/ 13 w 70"/>
                  <a:gd name="T21" fmla="*/ 19 h 111"/>
                  <a:gd name="T22" fmla="*/ 13 w 70"/>
                  <a:gd name="T23" fmla="*/ 17 h 111"/>
                  <a:gd name="T24" fmla="*/ 11 w 70"/>
                  <a:gd name="T25" fmla="*/ 15 h 111"/>
                  <a:gd name="T26" fmla="*/ 8 w 70"/>
                  <a:gd name="T27" fmla="*/ 3 h 111"/>
                  <a:gd name="T28" fmla="*/ 16 w 70"/>
                  <a:gd name="T29" fmla="*/ 0 h 111"/>
                  <a:gd name="T30" fmla="*/ 42 w 70"/>
                  <a:gd name="T31" fmla="*/ 14 h 111"/>
                  <a:gd name="T32" fmla="*/ 69 w 70"/>
                  <a:gd name="T33" fmla="*/ 28 h 111"/>
                  <a:gd name="T34" fmla="*/ 70 w 70"/>
                  <a:gd name="T35" fmla="*/ 55 h 111"/>
                  <a:gd name="T36" fmla="*/ 64 w 70"/>
                  <a:gd name="T37" fmla="*/ 55 h 111"/>
                  <a:gd name="T38" fmla="*/ 60 w 70"/>
                  <a:gd name="T39" fmla="*/ 60 h 111"/>
                  <a:gd name="T40" fmla="*/ 59 w 70"/>
                  <a:gd name="T41" fmla="*/ 64 h 111"/>
                  <a:gd name="T42" fmla="*/ 60 w 70"/>
                  <a:gd name="T43" fmla="*/ 66 h 111"/>
                  <a:gd name="T44" fmla="*/ 58 w 70"/>
                  <a:gd name="T45" fmla="*/ 67 h 111"/>
                  <a:gd name="T46" fmla="*/ 59 w 70"/>
                  <a:gd name="T47" fmla="*/ 71 h 111"/>
                  <a:gd name="T48" fmla="*/ 57 w 70"/>
                  <a:gd name="T49" fmla="*/ 73 h 111"/>
                  <a:gd name="T50" fmla="*/ 57 w 70"/>
                  <a:gd name="T51" fmla="*/ 76 h 111"/>
                  <a:gd name="T52" fmla="*/ 59 w 70"/>
                  <a:gd name="T53" fmla="*/ 76 h 111"/>
                  <a:gd name="T54" fmla="*/ 60 w 70"/>
                  <a:gd name="T55" fmla="*/ 78 h 111"/>
                  <a:gd name="T56" fmla="*/ 60 w 70"/>
                  <a:gd name="T57" fmla="*/ 82 h 111"/>
                  <a:gd name="T58" fmla="*/ 63 w 70"/>
                  <a:gd name="T59" fmla="*/ 84 h 111"/>
                  <a:gd name="T60" fmla="*/ 63 w 70"/>
                  <a:gd name="T61" fmla="*/ 86 h 111"/>
                  <a:gd name="T62" fmla="*/ 58 w 70"/>
                  <a:gd name="T63" fmla="*/ 87 h 111"/>
                  <a:gd name="T64" fmla="*/ 56 w 70"/>
                  <a:gd name="T65" fmla="*/ 89 h 111"/>
                  <a:gd name="T66" fmla="*/ 51 w 70"/>
                  <a:gd name="T67" fmla="*/ 98 h 111"/>
                  <a:gd name="T68" fmla="*/ 44 w 70"/>
                  <a:gd name="T69" fmla="*/ 100 h 111"/>
                  <a:gd name="T70" fmla="*/ 37 w 70"/>
                  <a:gd name="T71" fmla="*/ 100 h 111"/>
                  <a:gd name="T72" fmla="*/ 35 w 70"/>
                  <a:gd name="T73" fmla="*/ 100 h 111"/>
                  <a:gd name="T74" fmla="*/ 36 w 70"/>
                  <a:gd name="T75" fmla="*/ 102 h 111"/>
                  <a:gd name="T76" fmla="*/ 33 w 70"/>
                  <a:gd name="T77" fmla="*/ 105 h 111"/>
                  <a:gd name="T78" fmla="*/ 30 w 70"/>
                  <a:gd name="T79" fmla="*/ 107 h 111"/>
                  <a:gd name="T80" fmla="*/ 22 w 70"/>
                  <a:gd name="T81" fmla="*/ 111 h 111"/>
                  <a:gd name="T82" fmla="*/ 19 w 70"/>
                  <a:gd name="T83" fmla="*/ 108 h 111"/>
                  <a:gd name="T84" fmla="*/ 18 w 70"/>
                  <a:gd name="T85" fmla="*/ 108 h 111"/>
                  <a:gd name="T86" fmla="*/ 17 w 70"/>
                  <a:gd name="T87" fmla="*/ 111 h 111"/>
                  <a:gd name="T88" fmla="*/ 12 w 70"/>
                  <a:gd name="T89" fmla="*/ 111 h 111"/>
                  <a:gd name="T90" fmla="*/ 13 w 70"/>
                  <a:gd name="T91" fmla="*/ 110 h 111"/>
                  <a:gd name="T92" fmla="*/ 11 w 70"/>
                  <a:gd name="T93" fmla="*/ 105 h 111"/>
                  <a:gd name="T94" fmla="*/ 10 w 70"/>
                  <a:gd name="T95" fmla="*/ 101 h 111"/>
                  <a:gd name="T96" fmla="*/ 7 w 70"/>
                  <a:gd name="T97" fmla="*/ 100 h 111"/>
                  <a:gd name="T98" fmla="*/ 2 w 70"/>
                  <a:gd name="T99" fmla="*/ 96 h 111"/>
                  <a:gd name="T100" fmla="*/ 5 w 70"/>
                  <a:gd name="T101" fmla="*/ 94 h 111"/>
                  <a:gd name="T102" fmla="*/ 7 w 70"/>
                  <a:gd name="T103" fmla="*/ 94 h 111"/>
                  <a:gd name="T104" fmla="*/ 10 w 70"/>
                  <a:gd name="T105" fmla="*/ 94 h 111"/>
                  <a:gd name="T106" fmla="*/ 13 w 70"/>
                  <a:gd name="T107" fmla="*/ 94 h 111"/>
                  <a:gd name="T108" fmla="*/ 10 w 70"/>
                  <a:gd name="T109" fmla="*/ 88 h 111"/>
                  <a:gd name="T110" fmla="*/ 10 w 70"/>
                  <a:gd name="T111" fmla="*/ 83 h 111"/>
                  <a:gd name="T112" fmla="*/ 10 w 70"/>
                  <a:gd name="T113" fmla="*/ 78 h 111"/>
                  <a:gd name="T114" fmla="*/ 6 w 70"/>
                  <a:gd name="T115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59"/>
              <p:cNvSpPr>
                <a:spLocks/>
              </p:cNvSpPr>
              <p:nvPr/>
            </p:nvSpPr>
            <p:spPr bwMode="auto">
              <a:xfrm>
                <a:off x="2940050" y="5651500"/>
                <a:ext cx="20638" cy="53975"/>
              </a:xfrm>
              <a:custGeom>
                <a:avLst/>
                <a:gdLst>
                  <a:gd name="T0" fmla="*/ 13 w 13"/>
                  <a:gd name="T1" fmla="*/ 32 h 34"/>
                  <a:gd name="T2" fmla="*/ 8 w 13"/>
                  <a:gd name="T3" fmla="*/ 34 h 34"/>
                  <a:gd name="T4" fmla="*/ 6 w 13"/>
                  <a:gd name="T5" fmla="*/ 31 h 34"/>
                  <a:gd name="T6" fmla="*/ 4 w 13"/>
                  <a:gd name="T7" fmla="*/ 28 h 34"/>
                  <a:gd name="T8" fmla="*/ 4 w 13"/>
                  <a:gd name="T9" fmla="*/ 24 h 34"/>
                  <a:gd name="T10" fmla="*/ 5 w 13"/>
                  <a:gd name="T11" fmla="*/ 18 h 34"/>
                  <a:gd name="T12" fmla="*/ 4 w 13"/>
                  <a:gd name="T13" fmla="*/ 15 h 34"/>
                  <a:gd name="T14" fmla="*/ 3 w 13"/>
                  <a:gd name="T15" fmla="*/ 11 h 34"/>
                  <a:gd name="T16" fmla="*/ 3 w 13"/>
                  <a:gd name="T17" fmla="*/ 6 h 34"/>
                  <a:gd name="T18" fmla="*/ 0 w 13"/>
                  <a:gd name="T19" fmla="*/ 2 h 34"/>
                  <a:gd name="T20" fmla="*/ 0 w 13"/>
                  <a:gd name="T21" fmla="*/ 0 h 34"/>
                  <a:gd name="T22" fmla="*/ 6 w 13"/>
                  <a:gd name="T23" fmla="*/ 0 h 34"/>
                  <a:gd name="T24" fmla="*/ 5 w 13"/>
                  <a:gd name="T25" fmla="*/ 3 h 34"/>
                  <a:gd name="T26" fmla="*/ 8 w 13"/>
                  <a:gd name="T27" fmla="*/ 6 h 34"/>
                  <a:gd name="T28" fmla="*/ 10 w 13"/>
                  <a:gd name="T29" fmla="*/ 8 h 34"/>
                  <a:gd name="T30" fmla="*/ 10 w 13"/>
                  <a:gd name="T31" fmla="*/ 11 h 34"/>
                  <a:gd name="T32" fmla="*/ 11 w 13"/>
                  <a:gd name="T33" fmla="*/ 13 h 34"/>
                  <a:gd name="T34" fmla="*/ 11 w 13"/>
                  <a:gd name="T35" fmla="*/ 28 h 34"/>
                  <a:gd name="T36" fmla="*/ 13 w 13"/>
                  <a:gd name="T3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64"/>
              <p:cNvSpPr>
                <a:spLocks/>
              </p:cNvSpPr>
              <p:nvPr/>
            </p:nvSpPr>
            <p:spPr bwMode="auto">
              <a:xfrm>
                <a:off x="3021013" y="5341938"/>
                <a:ext cx="42863" cy="88900"/>
              </a:xfrm>
              <a:custGeom>
                <a:avLst/>
                <a:gdLst>
                  <a:gd name="T0" fmla="*/ 13 w 27"/>
                  <a:gd name="T1" fmla="*/ 56 h 56"/>
                  <a:gd name="T2" fmla="*/ 10 w 27"/>
                  <a:gd name="T3" fmla="*/ 42 h 56"/>
                  <a:gd name="T4" fmla="*/ 6 w 27"/>
                  <a:gd name="T5" fmla="*/ 39 h 56"/>
                  <a:gd name="T6" fmla="*/ 6 w 27"/>
                  <a:gd name="T7" fmla="*/ 38 h 56"/>
                  <a:gd name="T8" fmla="*/ 0 w 27"/>
                  <a:gd name="T9" fmla="*/ 33 h 56"/>
                  <a:gd name="T10" fmla="*/ 0 w 27"/>
                  <a:gd name="T11" fmla="*/ 27 h 56"/>
                  <a:gd name="T12" fmla="*/ 4 w 27"/>
                  <a:gd name="T13" fmla="*/ 22 h 56"/>
                  <a:gd name="T14" fmla="*/ 5 w 27"/>
                  <a:gd name="T15" fmla="*/ 15 h 56"/>
                  <a:gd name="T16" fmla="*/ 5 w 27"/>
                  <a:gd name="T17" fmla="*/ 7 h 56"/>
                  <a:gd name="T18" fmla="*/ 6 w 27"/>
                  <a:gd name="T19" fmla="*/ 3 h 56"/>
                  <a:gd name="T20" fmla="*/ 13 w 27"/>
                  <a:gd name="T21" fmla="*/ 0 h 56"/>
                  <a:gd name="T22" fmla="*/ 18 w 27"/>
                  <a:gd name="T23" fmla="*/ 0 h 56"/>
                  <a:gd name="T24" fmla="*/ 17 w 27"/>
                  <a:gd name="T25" fmla="*/ 5 h 56"/>
                  <a:gd name="T26" fmla="*/ 23 w 27"/>
                  <a:gd name="T27" fmla="*/ 1 h 56"/>
                  <a:gd name="T28" fmla="*/ 24 w 27"/>
                  <a:gd name="T29" fmla="*/ 4 h 56"/>
                  <a:gd name="T30" fmla="*/ 21 w 27"/>
                  <a:gd name="T31" fmla="*/ 7 h 56"/>
                  <a:gd name="T32" fmla="*/ 21 w 27"/>
                  <a:gd name="T33" fmla="*/ 11 h 56"/>
                  <a:gd name="T34" fmla="*/ 23 w 27"/>
                  <a:gd name="T35" fmla="*/ 13 h 56"/>
                  <a:gd name="T36" fmla="*/ 22 w 27"/>
                  <a:gd name="T37" fmla="*/ 21 h 56"/>
                  <a:gd name="T38" fmla="*/ 17 w 27"/>
                  <a:gd name="T39" fmla="*/ 24 h 56"/>
                  <a:gd name="T40" fmla="*/ 18 w 27"/>
                  <a:gd name="T41" fmla="*/ 29 h 56"/>
                  <a:gd name="T42" fmla="*/ 22 w 27"/>
                  <a:gd name="T43" fmla="*/ 29 h 56"/>
                  <a:gd name="T44" fmla="*/ 24 w 27"/>
                  <a:gd name="T45" fmla="*/ 33 h 56"/>
                  <a:gd name="T46" fmla="*/ 27 w 27"/>
                  <a:gd name="T47" fmla="*/ 34 h 56"/>
                  <a:gd name="T48" fmla="*/ 26 w 27"/>
                  <a:gd name="T49" fmla="*/ 40 h 56"/>
                  <a:gd name="T50" fmla="*/ 23 w 27"/>
                  <a:gd name="T51" fmla="*/ 42 h 56"/>
                  <a:gd name="T52" fmla="*/ 21 w 27"/>
                  <a:gd name="T53" fmla="*/ 45 h 56"/>
                  <a:gd name="T54" fmla="*/ 16 w 27"/>
                  <a:gd name="T55" fmla="*/ 49 h 56"/>
                  <a:gd name="T56" fmla="*/ 17 w 27"/>
                  <a:gd name="T57" fmla="*/ 51 h 56"/>
                  <a:gd name="T58" fmla="*/ 16 w 27"/>
                  <a:gd name="T59" fmla="*/ 55 h 56"/>
                  <a:gd name="T60" fmla="*/ 13 w 27"/>
                  <a:gd name="T6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68"/>
              <p:cNvSpPr>
                <a:spLocks/>
              </p:cNvSpPr>
              <p:nvPr/>
            </p:nvSpPr>
            <p:spPr bwMode="auto">
              <a:xfrm>
                <a:off x="3252788" y="5776913"/>
                <a:ext cx="117475" cy="115888"/>
              </a:xfrm>
              <a:custGeom>
                <a:avLst/>
                <a:gdLst>
                  <a:gd name="T0" fmla="*/ 31 w 74"/>
                  <a:gd name="T1" fmla="*/ 0 h 73"/>
                  <a:gd name="T2" fmla="*/ 32 w 74"/>
                  <a:gd name="T3" fmla="*/ 2 h 73"/>
                  <a:gd name="T4" fmla="*/ 56 w 74"/>
                  <a:gd name="T5" fmla="*/ 15 h 73"/>
                  <a:gd name="T6" fmla="*/ 57 w 74"/>
                  <a:gd name="T7" fmla="*/ 19 h 73"/>
                  <a:gd name="T8" fmla="*/ 67 w 74"/>
                  <a:gd name="T9" fmla="*/ 26 h 73"/>
                  <a:gd name="T10" fmla="*/ 63 w 74"/>
                  <a:gd name="T11" fmla="*/ 34 h 73"/>
                  <a:gd name="T12" fmla="*/ 63 w 74"/>
                  <a:gd name="T13" fmla="*/ 38 h 73"/>
                  <a:gd name="T14" fmla="*/ 68 w 74"/>
                  <a:gd name="T15" fmla="*/ 40 h 73"/>
                  <a:gd name="T16" fmla="*/ 68 w 74"/>
                  <a:gd name="T17" fmla="*/ 42 h 73"/>
                  <a:gd name="T18" fmla="*/ 67 w 74"/>
                  <a:gd name="T19" fmla="*/ 46 h 73"/>
                  <a:gd name="T20" fmla="*/ 67 w 74"/>
                  <a:gd name="T21" fmla="*/ 48 h 73"/>
                  <a:gd name="T22" fmla="*/ 67 w 74"/>
                  <a:gd name="T23" fmla="*/ 51 h 73"/>
                  <a:gd name="T24" fmla="*/ 68 w 74"/>
                  <a:gd name="T25" fmla="*/ 56 h 73"/>
                  <a:gd name="T26" fmla="*/ 72 w 74"/>
                  <a:gd name="T27" fmla="*/ 62 h 73"/>
                  <a:gd name="T28" fmla="*/ 74 w 74"/>
                  <a:gd name="T29" fmla="*/ 63 h 73"/>
                  <a:gd name="T30" fmla="*/ 68 w 74"/>
                  <a:gd name="T31" fmla="*/ 68 h 73"/>
                  <a:gd name="T32" fmla="*/ 61 w 74"/>
                  <a:gd name="T33" fmla="*/ 71 h 73"/>
                  <a:gd name="T34" fmla="*/ 57 w 74"/>
                  <a:gd name="T35" fmla="*/ 71 h 73"/>
                  <a:gd name="T36" fmla="*/ 55 w 74"/>
                  <a:gd name="T37" fmla="*/ 72 h 73"/>
                  <a:gd name="T38" fmla="*/ 50 w 74"/>
                  <a:gd name="T39" fmla="*/ 72 h 73"/>
                  <a:gd name="T40" fmla="*/ 49 w 74"/>
                  <a:gd name="T41" fmla="*/ 73 h 73"/>
                  <a:gd name="T42" fmla="*/ 40 w 74"/>
                  <a:gd name="T43" fmla="*/ 72 h 73"/>
                  <a:gd name="T44" fmla="*/ 35 w 74"/>
                  <a:gd name="T45" fmla="*/ 72 h 73"/>
                  <a:gd name="T46" fmla="*/ 33 w 74"/>
                  <a:gd name="T47" fmla="*/ 62 h 73"/>
                  <a:gd name="T48" fmla="*/ 31 w 74"/>
                  <a:gd name="T49" fmla="*/ 60 h 73"/>
                  <a:gd name="T50" fmla="*/ 29 w 74"/>
                  <a:gd name="T51" fmla="*/ 57 h 73"/>
                  <a:gd name="T52" fmla="*/ 23 w 74"/>
                  <a:gd name="T53" fmla="*/ 56 h 73"/>
                  <a:gd name="T54" fmla="*/ 20 w 74"/>
                  <a:gd name="T55" fmla="*/ 55 h 73"/>
                  <a:gd name="T56" fmla="*/ 15 w 74"/>
                  <a:gd name="T57" fmla="*/ 54 h 73"/>
                  <a:gd name="T58" fmla="*/ 12 w 74"/>
                  <a:gd name="T59" fmla="*/ 52 h 73"/>
                  <a:gd name="T60" fmla="*/ 10 w 74"/>
                  <a:gd name="T61" fmla="*/ 50 h 73"/>
                  <a:gd name="T62" fmla="*/ 6 w 74"/>
                  <a:gd name="T63" fmla="*/ 42 h 73"/>
                  <a:gd name="T64" fmla="*/ 2 w 74"/>
                  <a:gd name="T65" fmla="*/ 38 h 73"/>
                  <a:gd name="T66" fmla="*/ 0 w 74"/>
                  <a:gd name="T67" fmla="*/ 34 h 73"/>
                  <a:gd name="T68" fmla="*/ 2 w 74"/>
                  <a:gd name="T69" fmla="*/ 31 h 73"/>
                  <a:gd name="T70" fmla="*/ 0 w 74"/>
                  <a:gd name="T71" fmla="*/ 25 h 73"/>
                  <a:gd name="T72" fmla="*/ 3 w 74"/>
                  <a:gd name="T73" fmla="*/ 25 h 73"/>
                  <a:gd name="T74" fmla="*/ 5 w 74"/>
                  <a:gd name="T75" fmla="*/ 22 h 73"/>
                  <a:gd name="T76" fmla="*/ 8 w 74"/>
                  <a:gd name="T77" fmla="*/ 19 h 73"/>
                  <a:gd name="T78" fmla="*/ 10 w 74"/>
                  <a:gd name="T79" fmla="*/ 17 h 73"/>
                  <a:gd name="T80" fmla="*/ 10 w 74"/>
                  <a:gd name="T81" fmla="*/ 15 h 73"/>
                  <a:gd name="T82" fmla="*/ 8 w 74"/>
                  <a:gd name="T83" fmla="*/ 14 h 73"/>
                  <a:gd name="T84" fmla="*/ 8 w 74"/>
                  <a:gd name="T85" fmla="*/ 10 h 73"/>
                  <a:gd name="T86" fmla="*/ 10 w 74"/>
                  <a:gd name="T87" fmla="*/ 10 h 73"/>
                  <a:gd name="T88" fmla="*/ 10 w 74"/>
                  <a:gd name="T89" fmla="*/ 5 h 73"/>
                  <a:gd name="T90" fmla="*/ 8 w 74"/>
                  <a:gd name="T91" fmla="*/ 2 h 73"/>
                  <a:gd name="T92" fmla="*/ 10 w 74"/>
                  <a:gd name="T93" fmla="*/ 2 h 73"/>
                  <a:gd name="T94" fmla="*/ 17 w 74"/>
                  <a:gd name="T95" fmla="*/ 2 h 73"/>
                  <a:gd name="T96" fmla="*/ 31 w 74"/>
                  <a:gd name="T9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70"/>
              <p:cNvSpPr>
                <a:spLocks/>
              </p:cNvSpPr>
              <p:nvPr/>
            </p:nvSpPr>
            <p:spPr bwMode="auto">
              <a:xfrm>
                <a:off x="3255963" y="5724525"/>
                <a:ext cx="57150" cy="58738"/>
              </a:xfrm>
              <a:custGeom>
                <a:avLst/>
                <a:gdLst>
                  <a:gd name="T0" fmla="*/ 15 w 36"/>
                  <a:gd name="T1" fmla="*/ 35 h 37"/>
                  <a:gd name="T2" fmla="*/ 8 w 36"/>
                  <a:gd name="T3" fmla="*/ 35 h 37"/>
                  <a:gd name="T4" fmla="*/ 6 w 36"/>
                  <a:gd name="T5" fmla="*/ 35 h 37"/>
                  <a:gd name="T6" fmla="*/ 2 w 36"/>
                  <a:gd name="T7" fmla="*/ 37 h 37"/>
                  <a:gd name="T8" fmla="*/ 0 w 36"/>
                  <a:gd name="T9" fmla="*/ 36 h 37"/>
                  <a:gd name="T10" fmla="*/ 0 w 36"/>
                  <a:gd name="T11" fmla="*/ 31 h 37"/>
                  <a:gd name="T12" fmla="*/ 1 w 36"/>
                  <a:gd name="T13" fmla="*/ 29 h 37"/>
                  <a:gd name="T14" fmla="*/ 2 w 36"/>
                  <a:gd name="T15" fmla="*/ 24 h 37"/>
                  <a:gd name="T16" fmla="*/ 3 w 36"/>
                  <a:gd name="T17" fmla="*/ 20 h 37"/>
                  <a:gd name="T18" fmla="*/ 6 w 36"/>
                  <a:gd name="T19" fmla="*/ 17 h 37"/>
                  <a:gd name="T20" fmla="*/ 8 w 36"/>
                  <a:gd name="T21" fmla="*/ 15 h 37"/>
                  <a:gd name="T22" fmla="*/ 10 w 36"/>
                  <a:gd name="T23" fmla="*/ 13 h 37"/>
                  <a:gd name="T24" fmla="*/ 8 w 36"/>
                  <a:gd name="T25" fmla="*/ 12 h 37"/>
                  <a:gd name="T26" fmla="*/ 8 w 36"/>
                  <a:gd name="T27" fmla="*/ 4 h 37"/>
                  <a:gd name="T28" fmla="*/ 10 w 36"/>
                  <a:gd name="T29" fmla="*/ 2 h 37"/>
                  <a:gd name="T30" fmla="*/ 15 w 36"/>
                  <a:gd name="T31" fmla="*/ 3 h 37"/>
                  <a:gd name="T32" fmla="*/ 20 w 36"/>
                  <a:gd name="T33" fmla="*/ 2 h 37"/>
                  <a:gd name="T34" fmla="*/ 25 w 36"/>
                  <a:gd name="T35" fmla="*/ 2 h 37"/>
                  <a:gd name="T36" fmla="*/ 30 w 36"/>
                  <a:gd name="T37" fmla="*/ 0 h 37"/>
                  <a:gd name="T38" fmla="*/ 32 w 36"/>
                  <a:gd name="T39" fmla="*/ 3 h 37"/>
                  <a:gd name="T40" fmla="*/ 33 w 36"/>
                  <a:gd name="T41" fmla="*/ 7 h 37"/>
                  <a:gd name="T42" fmla="*/ 36 w 36"/>
                  <a:gd name="T43" fmla="*/ 15 h 37"/>
                  <a:gd name="T44" fmla="*/ 33 w 36"/>
                  <a:gd name="T45" fmla="*/ 20 h 37"/>
                  <a:gd name="T46" fmla="*/ 31 w 36"/>
                  <a:gd name="T47" fmla="*/ 24 h 37"/>
                  <a:gd name="T48" fmla="*/ 29 w 36"/>
                  <a:gd name="T49" fmla="*/ 26 h 37"/>
                  <a:gd name="T50" fmla="*/ 29 w 36"/>
                  <a:gd name="T51" fmla="*/ 33 h 37"/>
                  <a:gd name="T52" fmla="*/ 15 w 36"/>
                  <a:gd name="T5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177"/>
              <p:cNvSpPr>
                <a:spLocks/>
              </p:cNvSpPr>
              <p:nvPr/>
            </p:nvSpPr>
            <p:spPr bwMode="auto">
              <a:xfrm>
                <a:off x="3392488" y="5562600"/>
                <a:ext cx="114300" cy="71438"/>
              </a:xfrm>
              <a:custGeom>
                <a:avLst/>
                <a:gdLst>
                  <a:gd name="T0" fmla="*/ 72 w 72"/>
                  <a:gd name="T1" fmla="*/ 17 h 45"/>
                  <a:gd name="T2" fmla="*/ 67 w 72"/>
                  <a:gd name="T3" fmla="*/ 18 h 45"/>
                  <a:gd name="T4" fmla="*/ 66 w 72"/>
                  <a:gd name="T5" fmla="*/ 22 h 45"/>
                  <a:gd name="T6" fmla="*/ 66 w 72"/>
                  <a:gd name="T7" fmla="*/ 24 h 45"/>
                  <a:gd name="T8" fmla="*/ 58 w 72"/>
                  <a:gd name="T9" fmla="*/ 27 h 45"/>
                  <a:gd name="T10" fmla="*/ 48 w 72"/>
                  <a:gd name="T11" fmla="*/ 30 h 45"/>
                  <a:gd name="T12" fmla="*/ 42 w 72"/>
                  <a:gd name="T13" fmla="*/ 35 h 45"/>
                  <a:gd name="T14" fmla="*/ 39 w 72"/>
                  <a:gd name="T15" fmla="*/ 35 h 45"/>
                  <a:gd name="T16" fmla="*/ 37 w 72"/>
                  <a:gd name="T17" fmla="*/ 35 h 45"/>
                  <a:gd name="T18" fmla="*/ 33 w 72"/>
                  <a:gd name="T19" fmla="*/ 38 h 45"/>
                  <a:gd name="T20" fmla="*/ 28 w 72"/>
                  <a:gd name="T21" fmla="*/ 40 h 45"/>
                  <a:gd name="T22" fmla="*/ 23 w 72"/>
                  <a:gd name="T23" fmla="*/ 40 h 45"/>
                  <a:gd name="T24" fmla="*/ 21 w 72"/>
                  <a:gd name="T25" fmla="*/ 40 h 45"/>
                  <a:gd name="T26" fmla="*/ 20 w 72"/>
                  <a:gd name="T27" fmla="*/ 42 h 45"/>
                  <a:gd name="T28" fmla="*/ 19 w 72"/>
                  <a:gd name="T29" fmla="*/ 42 h 45"/>
                  <a:gd name="T30" fmla="*/ 17 w 72"/>
                  <a:gd name="T31" fmla="*/ 44 h 45"/>
                  <a:gd name="T32" fmla="*/ 14 w 72"/>
                  <a:gd name="T33" fmla="*/ 44 h 45"/>
                  <a:gd name="T34" fmla="*/ 11 w 72"/>
                  <a:gd name="T35" fmla="*/ 45 h 45"/>
                  <a:gd name="T36" fmla="*/ 7 w 72"/>
                  <a:gd name="T37" fmla="*/ 45 h 45"/>
                  <a:gd name="T38" fmla="*/ 5 w 72"/>
                  <a:gd name="T39" fmla="*/ 41 h 45"/>
                  <a:gd name="T40" fmla="*/ 5 w 72"/>
                  <a:gd name="T41" fmla="*/ 36 h 45"/>
                  <a:gd name="T42" fmla="*/ 4 w 72"/>
                  <a:gd name="T43" fmla="*/ 35 h 45"/>
                  <a:gd name="T44" fmla="*/ 3 w 72"/>
                  <a:gd name="T45" fmla="*/ 30 h 45"/>
                  <a:gd name="T46" fmla="*/ 0 w 72"/>
                  <a:gd name="T47" fmla="*/ 27 h 45"/>
                  <a:gd name="T48" fmla="*/ 3 w 72"/>
                  <a:gd name="T49" fmla="*/ 27 h 45"/>
                  <a:gd name="T50" fmla="*/ 2 w 72"/>
                  <a:gd name="T51" fmla="*/ 23 h 45"/>
                  <a:gd name="T52" fmla="*/ 3 w 72"/>
                  <a:gd name="T53" fmla="*/ 22 h 45"/>
                  <a:gd name="T54" fmla="*/ 2 w 72"/>
                  <a:gd name="T55" fmla="*/ 19 h 45"/>
                  <a:gd name="T56" fmla="*/ 5 w 72"/>
                  <a:gd name="T57" fmla="*/ 17 h 45"/>
                  <a:gd name="T58" fmla="*/ 4 w 72"/>
                  <a:gd name="T59" fmla="*/ 13 h 45"/>
                  <a:gd name="T60" fmla="*/ 7 w 72"/>
                  <a:gd name="T61" fmla="*/ 11 h 45"/>
                  <a:gd name="T62" fmla="*/ 9 w 72"/>
                  <a:gd name="T63" fmla="*/ 12 h 45"/>
                  <a:gd name="T64" fmla="*/ 11 w 72"/>
                  <a:gd name="T65" fmla="*/ 12 h 45"/>
                  <a:gd name="T66" fmla="*/ 19 w 72"/>
                  <a:gd name="T67" fmla="*/ 11 h 45"/>
                  <a:gd name="T68" fmla="*/ 20 w 72"/>
                  <a:gd name="T69" fmla="*/ 12 h 45"/>
                  <a:gd name="T70" fmla="*/ 26 w 72"/>
                  <a:gd name="T71" fmla="*/ 13 h 45"/>
                  <a:gd name="T72" fmla="*/ 28 w 72"/>
                  <a:gd name="T73" fmla="*/ 12 h 45"/>
                  <a:gd name="T74" fmla="*/ 31 w 72"/>
                  <a:gd name="T75" fmla="*/ 15 h 45"/>
                  <a:gd name="T76" fmla="*/ 33 w 72"/>
                  <a:gd name="T77" fmla="*/ 13 h 45"/>
                  <a:gd name="T78" fmla="*/ 38 w 72"/>
                  <a:gd name="T79" fmla="*/ 6 h 45"/>
                  <a:gd name="T80" fmla="*/ 45 w 72"/>
                  <a:gd name="T81" fmla="*/ 4 h 45"/>
                  <a:gd name="T82" fmla="*/ 64 w 72"/>
                  <a:gd name="T83" fmla="*/ 0 h 45"/>
                  <a:gd name="T84" fmla="*/ 69 w 72"/>
                  <a:gd name="T85" fmla="*/ 12 h 45"/>
                  <a:gd name="T86" fmla="*/ 72 w 72"/>
                  <a:gd name="T87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178"/>
              <p:cNvSpPr>
                <a:spLocks noEditPoints="1"/>
              </p:cNvSpPr>
              <p:nvPr/>
            </p:nvSpPr>
            <p:spPr bwMode="auto">
              <a:xfrm>
                <a:off x="3114675" y="6008688"/>
                <a:ext cx="174625" cy="152400"/>
              </a:xfrm>
              <a:custGeom>
                <a:avLst/>
                <a:gdLst>
                  <a:gd name="T0" fmla="*/ 101 w 110"/>
                  <a:gd name="T1" fmla="*/ 54 h 96"/>
                  <a:gd name="T2" fmla="*/ 96 w 110"/>
                  <a:gd name="T3" fmla="*/ 61 h 96"/>
                  <a:gd name="T4" fmla="*/ 85 w 110"/>
                  <a:gd name="T5" fmla="*/ 76 h 96"/>
                  <a:gd name="T6" fmla="*/ 74 w 110"/>
                  <a:gd name="T7" fmla="*/ 84 h 96"/>
                  <a:gd name="T8" fmla="*/ 64 w 110"/>
                  <a:gd name="T9" fmla="*/ 88 h 96"/>
                  <a:gd name="T10" fmla="*/ 60 w 110"/>
                  <a:gd name="T11" fmla="*/ 88 h 96"/>
                  <a:gd name="T12" fmla="*/ 49 w 110"/>
                  <a:gd name="T13" fmla="*/ 88 h 96"/>
                  <a:gd name="T14" fmla="*/ 41 w 110"/>
                  <a:gd name="T15" fmla="*/ 89 h 96"/>
                  <a:gd name="T16" fmla="*/ 29 w 110"/>
                  <a:gd name="T17" fmla="*/ 94 h 96"/>
                  <a:gd name="T18" fmla="*/ 22 w 110"/>
                  <a:gd name="T19" fmla="*/ 96 h 96"/>
                  <a:gd name="T20" fmla="*/ 17 w 110"/>
                  <a:gd name="T21" fmla="*/ 94 h 96"/>
                  <a:gd name="T22" fmla="*/ 14 w 110"/>
                  <a:gd name="T23" fmla="*/ 91 h 96"/>
                  <a:gd name="T24" fmla="*/ 12 w 110"/>
                  <a:gd name="T25" fmla="*/ 84 h 96"/>
                  <a:gd name="T26" fmla="*/ 12 w 110"/>
                  <a:gd name="T27" fmla="*/ 77 h 96"/>
                  <a:gd name="T28" fmla="*/ 8 w 110"/>
                  <a:gd name="T29" fmla="*/ 64 h 96"/>
                  <a:gd name="T30" fmla="*/ 5 w 110"/>
                  <a:gd name="T31" fmla="*/ 58 h 96"/>
                  <a:gd name="T32" fmla="*/ 3 w 110"/>
                  <a:gd name="T33" fmla="*/ 44 h 96"/>
                  <a:gd name="T34" fmla="*/ 6 w 110"/>
                  <a:gd name="T35" fmla="*/ 49 h 96"/>
                  <a:gd name="T36" fmla="*/ 14 w 110"/>
                  <a:gd name="T37" fmla="*/ 51 h 96"/>
                  <a:gd name="T38" fmla="*/ 23 w 110"/>
                  <a:gd name="T39" fmla="*/ 47 h 96"/>
                  <a:gd name="T40" fmla="*/ 26 w 110"/>
                  <a:gd name="T41" fmla="*/ 20 h 96"/>
                  <a:gd name="T42" fmla="*/ 29 w 110"/>
                  <a:gd name="T43" fmla="*/ 32 h 96"/>
                  <a:gd name="T44" fmla="*/ 35 w 110"/>
                  <a:gd name="T45" fmla="*/ 33 h 96"/>
                  <a:gd name="T46" fmla="*/ 41 w 110"/>
                  <a:gd name="T47" fmla="*/ 29 h 96"/>
                  <a:gd name="T48" fmla="*/ 46 w 110"/>
                  <a:gd name="T49" fmla="*/ 22 h 96"/>
                  <a:gd name="T50" fmla="*/ 52 w 110"/>
                  <a:gd name="T51" fmla="*/ 26 h 96"/>
                  <a:gd name="T52" fmla="*/ 62 w 110"/>
                  <a:gd name="T53" fmla="*/ 25 h 96"/>
                  <a:gd name="T54" fmla="*/ 64 w 110"/>
                  <a:gd name="T55" fmla="*/ 19 h 96"/>
                  <a:gd name="T56" fmla="*/ 70 w 110"/>
                  <a:gd name="T57" fmla="*/ 15 h 96"/>
                  <a:gd name="T58" fmla="*/ 78 w 110"/>
                  <a:gd name="T59" fmla="*/ 4 h 96"/>
                  <a:gd name="T60" fmla="*/ 91 w 110"/>
                  <a:gd name="T61" fmla="*/ 0 h 96"/>
                  <a:gd name="T62" fmla="*/ 96 w 110"/>
                  <a:gd name="T63" fmla="*/ 0 h 96"/>
                  <a:gd name="T64" fmla="*/ 103 w 110"/>
                  <a:gd name="T65" fmla="*/ 10 h 96"/>
                  <a:gd name="T66" fmla="*/ 103 w 110"/>
                  <a:gd name="T67" fmla="*/ 25 h 96"/>
                  <a:gd name="T68" fmla="*/ 101 w 110"/>
                  <a:gd name="T69" fmla="*/ 26 h 96"/>
                  <a:gd name="T70" fmla="*/ 98 w 110"/>
                  <a:gd name="T71" fmla="*/ 29 h 96"/>
                  <a:gd name="T72" fmla="*/ 96 w 110"/>
                  <a:gd name="T73" fmla="*/ 33 h 96"/>
                  <a:gd name="T74" fmla="*/ 104 w 110"/>
                  <a:gd name="T75" fmla="*/ 37 h 96"/>
                  <a:gd name="T76" fmla="*/ 110 w 110"/>
                  <a:gd name="T77" fmla="*/ 33 h 96"/>
                  <a:gd name="T78" fmla="*/ 108 w 110"/>
                  <a:gd name="T79" fmla="*/ 45 h 96"/>
                  <a:gd name="T80" fmla="*/ 102 w 110"/>
                  <a:gd name="T81" fmla="*/ 53 h 96"/>
                  <a:gd name="T82" fmla="*/ 81 w 110"/>
                  <a:gd name="T83" fmla="*/ 48 h 96"/>
                  <a:gd name="T84" fmla="*/ 75 w 110"/>
                  <a:gd name="T85" fmla="*/ 53 h 96"/>
                  <a:gd name="T86" fmla="*/ 76 w 110"/>
                  <a:gd name="T87" fmla="*/ 64 h 96"/>
                  <a:gd name="T88" fmla="*/ 80 w 110"/>
                  <a:gd name="T89" fmla="*/ 60 h 96"/>
                  <a:gd name="T90" fmla="*/ 85 w 110"/>
                  <a:gd name="T91" fmla="*/ 56 h 96"/>
                  <a:gd name="T92" fmla="*/ 85 w 110"/>
                  <a:gd name="T9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179"/>
              <p:cNvSpPr>
                <a:spLocks/>
              </p:cNvSpPr>
              <p:nvPr/>
            </p:nvSpPr>
            <p:spPr bwMode="auto">
              <a:xfrm>
                <a:off x="3173413" y="5856288"/>
                <a:ext cx="123825" cy="106363"/>
              </a:xfrm>
              <a:custGeom>
                <a:avLst/>
                <a:gdLst>
                  <a:gd name="T0" fmla="*/ 73 w 78"/>
                  <a:gd name="T1" fmla="*/ 6 h 67"/>
                  <a:gd name="T2" fmla="*/ 76 w 78"/>
                  <a:gd name="T3" fmla="*/ 10 h 67"/>
                  <a:gd name="T4" fmla="*/ 78 w 78"/>
                  <a:gd name="T5" fmla="*/ 15 h 67"/>
                  <a:gd name="T6" fmla="*/ 77 w 78"/>
                  <a:gd name="T7" fmla="*/ 17 h 67"/>
                  <a:gd name="T8" fmla="*/ 76 w 78"/>
                  <a:gd name="T9" fmla="*/ 23 h 67"/>
                  <a:gd name="T10" fmla="*/ 77 w 78"/>
                  <a:gd name="T11" fmla="*/ 28 h 67"/>
                  <a:gd name="T12" fmla="*/ 74 w 78"/>
                  <a:gd name="T13" fmla="*/ 30 h 67"/>
                  <a:gd name="T14" fmla="*/ 72 w 78"/>
                  <a:gd name="T15" fmla="*/ 36 h 67"/>
                  <a:gd name="T16" fmla="*/ 76 w 78"/>
                  <a:gd name="T17" fmla="*/ 39 h 67"/>
                  <a:gd name="T18" fmla="*/ 55 w 78"/>
                  <a:gd name="T19" fmla="*/ 45 h 67"/>
                  <a:gd name="T20" fmla="*/ 56 w 78"/>
                  <a:gd name="T21" fmla="*/ 50 h 67"/>
                  <a:gd name="T22" fmla="*/ 52 w 78"/>
                  <a:gd name="T23" fmla="*/ 50 h 67"/>
                  <a:gd name="T24" fmla="*/ 48 w 78"/>
                  <a:gd name="T25" fmla="*/ 53 h 67"/>
                  <a:gd name="T26" fmla="*/ 47 w 78"/>
                  <a:gd name="T27" fmla="*/ 56 h 67"/>
                  <a:gd name="T28" fmla="*/ 44 w 78"/>
                  <a:gd name="T29" fmla="*/ 56 h 67"/>
                  <a:gd name="T30" fmla="*/ 38 w 78"/>
                  <a:gd name="T31" fmla="*/ 62 h 67"/>
                  <a:gd name="T32" fmla="*/ 35 w 78"/>
                  <a:gd name="T33" fmla="*/ 67 h 67"/>
                  <a:gd name="T34" fmla="*/ 32 w 78"/>
                  <a:gd name="T35" fmla="*/ 67 h 67"/>
                  <a:gd name="T36" fmla="*/ 30 w 78"/>
                  <a:gd name="T37" fmla="*/ 65 h 67"/>
                  <a:gd name="T38" fmla="*/ 23 w 78"/>
                  <a:gd name="T39" fmla="*/ 65 h 67"/>
                  <a:gd name="T40" fmla="*/ 21 w 78"/>
                  <a:gd name="T41" fmla="*/ 64 h 67"/>
                  <a:gd name="T42" fmla="*/ 21 w 78"/>
                  <a:gd name="T43" fmla="*/ 64 h 67"/>
                  <a:gd name="T44" fmla="*/ 19 w 78"/>
                  <a:gd name="T45" fmla="*/ 62 h 67"/>
                  <a:gd name="T46" fmla="*/ 14 w 78"/>
                  <a:gd name="T47" fmla="*/ 62 h 67"/>
                  <a:gd name="T48" fmla="*/ 9 w 78"/>
                  <a:gd name="T49" fmla="*/ 63 h 67"/>
                  <a:gd name="T50" fmla="*/ 4 w 78"/>
                  <a:gd name="T51" fmla="*/ 59 h 67"/>
                  <a:gd name="T52" fmla="*/ 0 w 78"/>
                  <a:gd name="T53" fmla="*/ 53 h 67"/>
                  <a:gd name="T54" fmla="*/ 1 w 78"/>
                  <a:gd name="T55" fmla="*/ 31 h 67"/>
                  <a:gd name="T56" fmla="*/ 14 w 78"/>
                  <a:gd name="T57" fmla="*/ 31 h 67"/>
                  <a:gd name="T58" fmla="*/ 14 w 78"/>
                  <a:gd name="T59" fmla="*/ 29 h 67"/>
                  <a:gd name="T60" fmla="*/ 15 w 78"/>
                  <a:gd name="T61" fmla="*/ 27 h 67"/>
                  <a:gd name="T62" fmla="*/ 14 w 78"/>
                  <a:gd name="T63" fmla="*/ 23 h 67"/>
                  <a:gd name="T64" fmla="*/ 14 w 78"/>
                  <a:gd name="T65" fmla="*/ 19 h 67"/>
                  <a:gd name="T66" fmla="*/ 14 w 78"/>
                  <a:gd name="T67" fmla="*/ 18 h 67"/>
                  <a:gd name="T68" fmla="*/ 16 w 78"/>
                  <a:gd name="T69" fmla="*/ 18 h 67"/>
                  <a:gd name="T70" fmla="*/ 16 w 78"/>
                  <a:gd name="T71" fmla="*/ 21 h 67"/>
                  <a:gd name="T72" fmla="*/ 20 w 78"/>
                  <a:gd name="T73" fmla="*/ 19 h 67"/>
                  <a:gd name="T74" fmla="*/ 24 w 78"/>
                  <a:gd name="T75" fmla="*/ 21 h 67"/>
                  <a:gd name="T76" fmla="*/ 26 w 78"/>
                  <a:gd name="T77" fmla="*/ 24 h 67"/>
                  <a:gd name="T78" fmla="*/ 31 w 78"/>
                  <a:gd name="T79" fmla="*/ 24 h 67"/>
                  <a:gd name="T80" fmla="*/ 36 w 78"/>
                  <a:gd name="T81" fmla="*/ 23 h 67"/>
                  <a:gd name="T82" fmla="*/ 37 w 78"/>
                  <a:gd name="T83" fmla="*/ 25 h 67"/>
                  <a:gd name="T84" fmla="*/ 42 w 78"/>
                  <a:gd name="T85" fmla="*/ 27 h 67"/>
                  <a:gd name="T86" fmla="*/ 44 w 78"/>
                  <a:gd name="T87" fmla="*/ 30 h 67"/>
                  <a:gd name="T88" fmla="*/ 48 w 78"/>
                  <a:gd name="T89" fmla="*/ 34 h 67"/>
                  <a:gd name="T90" fmla="*/ 53 w 78"/>
                  <a:gd name="T91" fmla="*/ 34 h 67"/>
                  <a:gd name="T92" fmla="*/ 52 w 78"/>
                  <a:gd name="T93" fmla="*/ 27 h 67"/>
                  <a:gd name="T94" fmla="*/ 50 w 78"/>
                  <a:gd name="T95" fmla="*/ 28 h 67"/>
                  <a:gd name="T96" fmla="*/ 45 w 78"/>
                  <a:gd name="T97" fmla="*/ 25 h 67"/>
                  <a:gd name="T98" fmla="*/ 43 w 78"/>
                  <a:gd name="T99" fmla="*/ 24 h 67"/>
                  <a:gd name="T100" fmla="*/ 44 w 78"/>
                  <a:gd name="T101" fmla="*/ 17 h 67"/>
                  <a:gd name="T102" fmla="*/ 45 w 78"/>
                  <a:gd name="T103" fmla="*/ 9 h 67"/>
                  <a:gd name="T104" fmla="*/ 44 w 78"/>
                  <a:gd name="T105" fmla="*/ 6 h 67"/>
                  <a:gd name="T106" fmla="*/ 45 w 78"/>
                  <a:gd name="T107" fmla="*/ 1 h 67"/>
                  <a:gd name="T108" fmla="*/ 48 w 78"/>
                  <a:gd name="T109" fmla="*/ 1 h 67"/>
                  <a:gd name="T110" fmla="*/ 56 w 78"/>
                  <a:gd name="T111" fmla="*/ 0 h 67"/>
                  <a:gd name="T112" fmla="*/ 60 w 78"/>
                  <a:gd name="T113" fmla="*/ 0 h 67"/>
                  <a:gd name="T114" fmla="*/ 62 w 78"/>
                  <a:gd name="T115" fmla="*/ 2 h 67"/>
                  <a:gd name="T116" fmla="*/ 65 w 78"/>
                  <a:gd name="T117" fmla="*/ 4 h 67"/>
                  <a:gd name="T118" fmla="*/ 70 w 78"/>
                  <a:gd name="T119" fmla="*/ 5 h 67"/>
                  <a:gd name="T120" fmla="*/ 73 w 78"/>
                  <a:gd name="T121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180"/>
              <p:cNvSpPr>
                <a:spLocks/>
              </p:cNvSpPr>
              <p:nvPr/>
            </p:nvSpPr>
            <p:spPr bwMode="auto">
              <a:xfrm>
                <a:off x="3209925" y="5935663"/>
                <a:ext cx="79375" cy="74613"/>
              </a:xfrm>
              <a:custGeom>
                <a:avLst/>
                <a:gdLst>
                  <a:gd name="T0" fmla="*/ 39 w 50"/>
                  <a:gd name="T1" fmla="*/ 47 h 47"/>
                  <a:gd name="T2" fmla="*/ 36 w 50"/>
                  <a:gd name="T3" fmla="*/ 46 h 47"/>
                  <a:gd name="T4" fmla="*/ 33 w 50"/>
                  <a:gd name="T5" fmla="*/ 47 h 47"/>
                  <a:gd name="T6" fmla="*/ 31 w 50"/>
                  <a:gd name="T7" fmla="*/ 46 h 47"/>
                  <a:gd name="T8" fmla="*/ 27 w 50"/>
                  <a:gd name="T9" fmla="*/ 46 h 47"/>
                  <a:gd name="T10" fmla="*/ 24 w 50"/>
                  <a:gd name="T11" fmla="*/ 42 h 47"/>
                  <a:gd name="T12" fmla="*/ 19 w 50"/>
                  <a:gd name="T13" fmla="*/ 41 h 47"/>
                  <a:gd name="T14" fmla="*/ 16 w 50"/>
                  <a:gd name="T15" fmla="*/ 37 h 47"/>
                  <a:gd name="T16" fmla="*/ 16 w 50"/>
                  <a:gd name="T17" fmla="*/ 35 h 47"/>
                  <a:gd name="T18" fmla="*/ 13 w 50"/>
                  <a:gd name="T19" fmla="*/ 33 h 47"/>
                  <a:gd name="T20" fmla="*/ 6 w 50"/>
                  <a:gd name="T21" fmla="*/ 26 h 47"/>
                  <a:gd name="T22" fmla="*/ 3 w 50"/>
                  <a:gd name="T23" fmla="*/ 21 h 47"/>
                  <a:gd name="T24" fmla="*/ 2 w 50"/>
                  <a:gd name="T25" fmla="*/ 20 h 47"/>
                  <a:gd name="T26" fmla="*/ 0 w 50"/>
                  <a:gd name="T27" fmla="*/ 15 h 47"/>
                  <a:gd name="T28" fmla="*/ 7 w 50"/>
                  <a:gd name="T29" fmla="*/ 15 h 47"/>
                  <a:gd name="T30" fmla="*/ 9 w 50"/>
                  <a:gd name="T31" fmla="*/ 17 h 47"/>
                  <a:gd name="T32" fmla="*/ 12 w 50"/>
                  <a:gd name="T33" fmla="*/ 17 h 47"/>
                  <a:gd name="T34" fmla="*/ 15 w 50"/>
                  <a:gd name="T35" fmla="*/ 12 h 47"/>
                  <a:gd name="T36" fmla="*/ 21 w 50"/>
                  <a:gd name="T37" fmla="*/ 6 h 47"/>
                  <a:gd name="T38" fmla="*/ 24 w 50"/>
                  <a:gd name="T39" fmla="*/ 6 h 47"/>
                  <a:gd name="T40" fmla="*/ 25 w 50"/>
                  <a:gd name="T41" fmla="*/ 3 h 47"/>
                  <a:gd name="T42" fmla="*/ 29 w 50"/>
                  <a:gd name="T43" fmla="*/ 0 h 47"/>
                  <a:gd name="T44" fmla="*/ 33 w 50"/>
                  <a:gd name="T45" fmla="*/ 0 h 47"/>
                  <a:gd name="T46" fmla="*/ 33 w 50"/>
                  <a:gd name="T47" fmla="*/ 2 h 47"/>
                  <a:gd name="T48" fmla="*/ 39 w 50"/>
                  <a:gd name="T49" fmla="*/ 2 h 47"/>
                  <a:gd name="T50" fmla="*/ 43 w 50"/>
                  <a:gd name="T51" fmla="*/ 3 h 47"/>
                  <a:gd name="T52" fmla="*/ 44 w 50"/>
                  <a:gd name="T53" fmla="*/ 4 h 47"/>
                  <a:gd name="T54" fmla="*/ 47 w 50"/>
                  <a:gd name="T55" fmla="*/ 6 h 47"/>
                  <a:gd name="T56" fmla="*/ 50 w 50"/>
                  <a:gd name="T57" fmla="*/ 8 h 47"/>
                  <a:gd name="T58" fmla="*/ 50 w 50"/>
                  <a:gd name="T59" fmla="*/ 17 h 47"/>
                  <a:gd name="T60" fmla="*/ 49 w 50"/>
                  <a:gd name="T61" fmla="*/ 21 h 47"/>
                  <a:gd name="T62" fmla="*/ 49 w 50"/>
                  <a:gd name="T63" fmla="*/ 26 h 47"/>
                  <a:gd name="T64" fmla="*/ 50 w 50"/>
                  <a:gd name="T65" fmla="*/ 29 h 47"/>
                  <a:gd name="T66" fmla="*/ 49 w 50"/>
                  <a:gd name="T67" fmla="*/ 32 h 47"/>
                  <a:gd name="T68" fmla="*/ 48 w 50"/>
                  <a:gd name="T69" fmla="*/ 33 h 47"/>
                  <a:gd name="T70" fmla="*/ 47 w 50"/>
                  <a:gd name="T71" fmla="*/ 38 h 47"/>
                  <a:gd name="T72" fmla="*/ 39 w 50"/>
                  <a:gd name="T7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229" name="Straight Connector 228"/>
          <p:cNvCxnSpPr/>
          <p:nvPr/>
        </p:nvCxnSpPr>
        <p:spPr>
          <a:xfrm>
            <a:off x="568114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/>
          <p:cNvCxnSpPr>
            <a:stCxn id="179" idx="19"/>
          </p:cNvCxnSpPr>
          <p:nvPr/>
        </p:nvCxnSpPr>
        <p:spPr>
          <a:xfrm flipV="1">
            <a:off x="1871595" y="4515221"/>
            <a:ext cx="4261343" cy="744383"/>
          </a:xfrm>
          <a:prstGeom prst="bentConnector3">
            <a:avLst>
              <a:gd name="adj1" fmla="val 8843"/>
            </a:avLst>
          </a:prstGeom>
          <a:ln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/>
          <p:cNvCxnSpPr>
            <a:stCxn id="61" idx="13"/>
          </p:cNvCxnSpPr>
          <p:nvPr/>
        </p:nvCxnSpPr>
        <p:spPr>
          <a:xfrm flipV="1">
            <a:off x="3064692" y="5216322"/>
            <a:ext cx="3068246" cy="391268"/>
          </a:xfrm>
          <a:prstGeom prst="bentConnector3">
            <a:avLst>
              <a:gd name="adj1" fmla="val 9450"/>
            </a:avLst>
          </a:prstGeom>
          <a:ln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/>
          <p:cNvCxnSpPr>
            <a:stCxn id="14" idx="10"/>
          </p:cNvCxnSpPr>
          <p:nvPr/>
        </p:nvCxnSpPr>
        <p:spPr>
          <a:xfrm flipV="1">
            <a:off x="4155438" y="5931882"/>
            <a:ext cx="1974415" cy="52936"/>
          </a:xfrm>
          <a:prstGeom prst="bentConnector3">
            <a:avLst>
              <a:gd name="adj1" fmla="val 6724"/>
            </a:avLst>
          </a:prstGeom>
          <a:ln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/>
          <p:cNvSpPr/>
          <p:nvPr/>
        </p:nvSpPr>
        <p:spPr>
          <a:xfrm>
            <a:off x="6042973" y="4422217"/>
            <a:ext cx="193593" cy="193593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/>
          <p:cNvSpPr/>
          <p:nvPr/>
        </p:nvSpPr>
        <p:spPr>
          <a:xfrm>
            <a:off x="6042973" y="5130474"/>
            <a:ext cx="193593" cy="193593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/>
        </p:nvSpPr>
        <p:spPr>
          <a:xfrm>
            <a:off x="6042973" y="5838731"/>
            <a:ext cx="193593" cy="193593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0" name="Chart 229"/>
          <p:cNvGraphicFramePr/>
          <p:nvPr>
            <p:extLst>
              <p:ext uri="{D42A27DB-BD31-4B8C-83A1-F6EECF244321}">
                <p14:modId xmlns:p14="http://schemas.microsoft.com/office/powerpoint/2010/main" val="3025677527"/>
              </p:ext>
            </p:extLst>
          </p:nvPr>
        </p:nvGraphicFramePr>
        <p:xfrm>
          <a:off x="6593685" y="4046584"/>
          <a:ext cx="4986140" cy="2361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5972282" y="4268642"/>
            <a:ext cx="499689" cy="499687"/>
            <a:chOff x="6592808" y="4268642"/>
            <a:chExt cx="499689" cy="499687"/>
          </a:xfrm>
        </p:grpSpPr>
        <p:sp>
          <p:nvSpPr>
            <p:cNvPr id="220" name="Oval 219"/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</p:grpSpPr>
          <p:sp>
            <p:nvSpPr>
              <p:cNvPr id="240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5967897" y="4975580"/>
            <a:ext cx="499689" cy="499687"/>
            <a:chOff x="6592808" y="4975580"/>
            <a:chExt cx="499689" cy="499687"/>
          </a:xfrm>
        </p:grpSpPr>
        <p:sp>
          <p:nvSpPr>
            <p:cNvPr id="221" name="Oval 220"/>
            <p:cNvSpPr/>
            <p:nvPr/>
          </p:nvSpPr>
          <p:spPr>
            <a:xfrm>
              <a:off x="6592808" y="4975580"/>
              <a:ext cx="499689" cy="499687"/>
            </a:xfrm>
            <a:prstGeom prst="ellipse">
              <a:avLst/>
            </a:prstGeom>
            <a:solidFill>
              <a:srgbClr val="66718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763568" y="5116346"/>
              <a:ext cx="158168" cy="218155"/>
              <a:chOff x="6673850" y="4457700"/>
              <a:chExt cx="603250" cy="857250"/>
            </a:xfrm>
          </p:grpSpPr>
          <p:sp>
            <p:nvSpPr>
              <p:cNvPr id="248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5967897" y="5674846"/>
            <a:ext cx="499689" cy="499687"/>
            <a:chOff x="6592808" y="5674846"/>
            <a:chExt cx="499689" cy="499687"/>
          </a:xfrm>
        </p:grpSpPr>
        <p:sp>
          <p:nvSpPr>
            <p:cNvPr id="222" name="Oval 221"/>
            <p:cNvSpPr/>
            <p:nvPr/>
          </p:nvSpPr>
          <p:spPr>
            <a:xfrm>
              <a:off x="6592808" y="5674846"/>
              <a:ext cx="499689" cy="499687"/>
            </a:xfrm>
            <a:prstGeom prst="ellipse">
              <a:avLst/>
            </a:prstGeom>
            <a:solidFill>
              <a:srgbClr val="98A3A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2" name="Group 251"/>
            <p:cNvGrpSpPr/>
            <p:nvPr/>
          </p:nvGrpSpPr>
          <p:grpSpPr>
            <a:xfrm>
              <a:off x="6763568" y="5815612"/>
              <a:ext cx="158168" cy="218155"/>
              <a:chOff x="6673850" y="4457700"/>
              <a:chExt cx="603250" cy="857250"/>
            </a:xfrm>
          </p:grpSpPr>
          <p:sp>
            <p:nvSpPr>
              <p:cNvPr id="253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3654626" y="165381"/>
            <a:ext cx="488274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FINANCIAL</a:t>
            </a:r>
          </a:p>
        </p:txBody>
      </p:sp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 74"/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299341" y="3028467"/>
            <a:ext cx="656095" cy="761376"/>
            <a:chOff x="-1892703" y="1944681"/>
            <a:chExt cx="3284538" cy="3811588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-1892703" y="1944681"/>
              <a:ext cx="3284538" cy="3811588"/>
            </a:xfrm>
            <a:custGeom>
              <a:avLst/>
              <a:gdLst>
                <a:gd name="T0" fmla="*/ 1611 w 1764"/>
                <a:gd name="T1" fmla="*/ 145 h 2048"/>
                <a:gd name="T2" fmla="*/ 1468 w 1764"/>
                <a:gd name="T3" fmla="*/ 100 h 2048"/>
                <a:gd name="T4" fmla="*/ 397 w 1764"/>
                <a:gd name="T5" fmla="*/ 0 h 2048"/>
                <a:gd name="T6" fmla="*/ 296 w 1764"/>
                <a:gd name="T7" fmla="*/ 145 h 2048"/>
                <a:gd name="T8" fmla="*/ 40 w 1764"/>
                <a:gd name="T9" fmla="*/ 197 h 2048"/>
                <a:gd name="T10" fmla="*/ 397 w 1764"/>
                <a:gd name="T11" fmla="*/ 863 h 2048"/>
                <a:gd name="T12" fmla="*/ 735 w 1764"/>
                <a:gd name="T13" fmla="*/ 1251 h 2048"/>
                <a:gd name="T14" fmla="*/ 567 w 1764"/>
                <a:gd name="T15" fmla="*/ 1483 h 2048"/>
                <a:gd name="T16" fmla="*/ 531 w 1764"/>
                <a:gd name="T17" fmla="*/ 1746 h 2048"/>
                <a:gd name="T18" fmla="*/ 301 w 1764"/>
                <a:gd name="T19" fmla="*/ 1888 h 2048"/>
                <a:gd name="T20" fmla="*/ 348 w 1764"/>
                <a:gd name="T21" fmla="*/ 2048 h 2048"/>
                <a:gd name="T22" fmla="*/ 1468 w 1764"/>
                <a:gd name="T23" fmla="*/ 2001 h 2048"/>
                <a:gd name="T24" fmla="*/ 1325 w 1764"/>
                <a:gd name="T25" fmla="*/ 1746 h 2048"/>
                <a:gd name="T26" fmla="*/ 1237 w 1764"/>
                <a:gd name="T27" fmla="*/ 1529 h 2048"/>
                <a:gd name="T28" fmla="*/ 1200 w 1764"/>
                <a:gd name="T29" fmla="*/ 1482 h 2048"/>
                <a:gd name="T30" fmla="*/ 1303 w 1764"/>
                <a:gd name="T31" fmla="*/ 992 h 2048"/>
                <a:gd name="T32" fmla="*/ 1757 w 1764"/>
                <a:gd name="T33" fmla="*/ 316 h 2048"/>
                <a:gd name="T34" fmla="*/ 101 w 1764"/>
                <a:gd name="T35" fmla="*/ 301 h 2048"/>
                <a:gd name="T36" fmla="*/ 153 w 1764"/>
                <a:gd name="T37" fmla="*/ 240 h 2048"/>
                <a:gd name="T38" fmla="*/ 296 w 1764"/>
                <a:gd name="T39" fmla="*/ 327 h 2048"/>
                <a:gd name="T40" fmla="*/ 101 w 1764"/>
                <a:gd name="T41" fmla="*/ 301 h 2048"/>
                <a:gd name="T42" fmla="*/ 1373 w 1764"/>
                <a:gd name="T43" fmla="*/ 1888 h 2048"/>
                <a:gd name="T44" fmla="*/ 396 w 1764"/>
                <a:gd name="T45" fmla="*/ 1953 h 2048"/>
                <a:gd name="T46" fmla="*/ 443 w 1764"/>
                <a:gd name="T47" fmla="*/ 1841 h 2048"/>
                <a:gd name="T48" fmla="*/ 1143 w 1764"/>
                <a:gd name="T49" fmla="*/ 1576 h 2048"/>
                <a:gd name="T50" fmla="*/ 626 w 1764"/>
                <a:gd name="T51" fmla="*/ 1746 h 2048"/>
                <a:gd name="T52" fmla="*/ 1143 w 1764"/>
                <a:gd name="T53" fmla="*/ 1576 h 2048"/>
                <a:gd name="T54" fmla="*/ 782 w 1764"/>
                <a:gd name="T55" fmla="*/ 1439 h 2048"/>
                <a:gd name="T56" fmla="*/ 882 w 1764"/>
                <a:gd name="T57" fmla="*/ 1280 h 2048"/>
                <a:gd name="T58" fmla="*/ 1019 w 1764"/>
                <a:gd name="T59" fmla="*/ 1481 h 2048"/>
                <a:gd name="T60" fmla="*/ 1373 w 1764"/>
                <a:gd name="T61" fmla="*/ 327 h 2048"/>
                <a:gd name="T62" fmla="*/ 882 w 1764"/>
                <a:gd name="T63" fmla="*/ 1186 h 2048"/>
                <a:gd name="T64" fmla="*/ 391 w 1764"/>
                <a:gd name="T65" fmla="*/ 327 h 2048"/>
                <a:gd name="T66" fmla="*/ 397 w 1764"/>
                <a:gd name="T67" fmla="*/ 95 h 2048"/>
                <a:gd name="T68" fmla="*/ 1373 w 1764"/>
                <a:gd name="T69" fmla="*/ 100 h 2048"/>
                <a:gd name="T70" fmla="*/ 1663 w 1764"/>
                <a:gd name="T71" fmla="*/ 301 h 2048"/>
                <a:gd name="T72" fmla="*/ 1468 w 1764"/>
                <a:gd name="T73" fmla="*/ 327 h 2048"/>
                <a:gd name="T74" fmla="*/ 1611 w 1764"/>
                <a:gd name="T75" fmla="*/ 240 h 2048"/>
                <a:gd name="T76" fmla="*/ 1663 w 1764"/>
                <a:gd name="T77" fmla="*/ 30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4" h="2048">
                  <a:moveTo>
                    <a:pt x="1724" y="197"/>
                  </a:moveTo>
                  <a:cubicBezTo>
                    <a:pt x="1696" y="164"/>
                    <a:pt x="1654" y="145"/>
                    <a:pt x="1611" y="145"/>
                  </a:cubicBezTo>
                  <a:cubicBezTo>
                    <a:pt x="1468" y="145"/>
                    <a:pt x="1468" y="145"/>
                    <a:pt x="1468" y="145"/>
                  </a:cubicBezTo>
                  <a:cubicBezTo>
                    <a:pt x="1468" y="100"/>
                    <a:pt x="1468" y="100"/>
                    <a:pt x="1468" y="100"/>
                  </a:cubicBezTo>
                  <a:cubicBezTo>
                    <a:pt x="1468" y="45"/>
                    <a:pt x="1423" y="0"/>
                    <a:pt x="1367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41" y="0"/>
                    <a:pt x="296" y="45"/>
                    <a:pt x="296" y="100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10" y="145"/>
                    <a:pt x="68" y="164"/>
                    <a:pt x="40" y="197"/>
                  </a:cubicBezTo>
                  <a:cubicBezTo>
                    <a:pt x="12" y="230"/>
                    <a:pt x="0" y="274"/>
                    <a:pt x="7" y="316"/>
                  </a:cubicBezTo>
                  <a:cubicBezTo>
                    <a:pt x="45" y="547"/>
                    <a:pt x="190" y="751"/>
                    <a:pt x="397" y="863"/>
                  </a:cubicBezTo>
                  <a:cubicBezTo>
                    <a:pt x="416" y="909"/>
                    <a:pt x="437" y="952"/>
                    <a:pt x="461" y="992"/>
                  </a:cubicBezTo>
                  <a:cubicBezTo>
                    <a:pt x="537" y="1120"/>
                    <a:pt x="631" y="1208"/>
                    <a:pt x="735" y="1251"/>
                  </a:cubicBezTo>
                  <a:cubicBezTo>
                    <a:pt x="746" y="1357"/>
                    <a:pt x="675" y="1458"/>
                    <a:pt x="568" y="1482"/>
                  </a:cubicBezTo>
                  <a:cubicBezTo>
                    <a:pt x="568" y="1483"/>
                    <a:pt x="568" y="1483"/>
                    <a:pt x="567" y="1483"/>
                  </a:cubicBezTo>
                  <a:cubicBezTo>
                    <a:pt x="547" y="1488"/>
                    <a:pt x="531" y="1506"/>
                    <a:pt x="531" y="1529"/>
                  </a:cubicBezTo>
                  <a:cubicBezTo>
                    <a:pt x="531" y="1746"/>
                    <a:pt x="531" y="1746"/>
                    <a:pt x="531" y="1746"/>
                  </a:cubicBezTo>
                  <a:cubicBezTo>
                    <a:pt x="443" y="1746"/>
                    <a:pt x="443" y="1746"/>
                    <a:pt x="443" y="1746"/>
                  </a:cubicBezTo>
                  <a:cubicBezTo>
                    <a:pt x="365" y="1746"/>
                    <a:pt x="301" y="1810"/>
                    <a:pt x="301" y="1888"/>
                  </a:cubicBezTo>
                  <a:cubicBezTo>
                    <a:pt x="301" y="2001"/>
                    <a:pt x="301" y="2001"/>
                    <a:pt x="301" y="2001"/>
                  </a:cubicBezTo>
                  <a:cubicBezTo>
                    <a:pt x="301" y="2027"/>
                    <a:pt x="322" y="2048"/>
                    <a:pt x="348" y="2048"/>
                  </a:cubicBezTo>
                  <a:cubicBezTo>
                    <a:pt x="1420" y="2048"/>
                    <a:pt x="1420" y="2048"/>
                    <a:pt x="1420" y="2048"/>
                  </a:cubicBezTo>
                  <a:cubicBezTo>
                    <a:pt x="1446" y="2048"/>
                    <a:pt x="1468" y="2027"/>
                    <a:pt x="1468" y="2001"/>
                  </a:cubicBezTo>
                  <a:cubicBezTo>
                    <a:pt x="1468" y="1888"/>
                    <a:pt x="1468" y="1888"/>
                    <a:pt x="1468" y="1888"/>
                  </a:cubicBezTo>
                  <a:cubicBezTo>
                    <a:pt x="1468" y="1810"/>
                    <a:pt x="1404" y="1746"/>
                    <a:pt x="1325" y="1746"/>
                  </a:cubicBezTo>
                  <a:cubicBezTo>
                    <a:pt x="1237" y="1746"/>
                    <a:pt x="1237" y="1746"/>
                    <a:pt x="1237" y="1746"/>
                  </a:cubicBezTo>
                  <a:cubicBezTo>
                    <a:pt x="1237" y="1529"/>
                    <a:pt x="1237" y="1529"/>
                    <a:pt x="1237" y="1529"/>
                  </a:cubicBezTo>
                  <a:cubicBezTo>
                    <a:pt x="1237" y="1506"/>
                    <a:pt x="1222" y="1488"/>
                    <a:pt x="1201" y="1483"/>
                  </a:cubicBezTo>
                  <a:cubicBezTo>
                    <a:pt x="1201" y="1483"/>
                    <a:pt x="1201" y="1483"/>
                    <a:pt x="1200" y="1482"/>
                  </a:cubicBezTo>
                  <a:cubicBezTo>
                    <a:pt x="1093" y="1458"/>
                    <a:pt x="1022" y="1356"/>
                    <a:pt x="1033" y="1249"/>
                  </a:cubicBezTo>
                  <a:cubicBezTo>
                    <a:pt x="1136" y="1205"/>
                    <a:pt x="1228" y="1118"/>
                    <a:pt x="1303" y="992"/>
                  </a:cubicBezTo>
                  <a:cubicBezTo>
                    <a:pt x="1327" y="952"/>
                    <a:pt x="1349" y="909"/>
                    <a:pt x="1367" y="863"/>
                  </a:cubicBezTo>
                  <a:cubicBezTo>
                    <a:pt x="1574" y="751"/>
                    <a:pt x="1719" y="547"/>
                    <a:pt x="1757" y="316"/>
                  </a:cubicBezTo>
                  <a:cubicBezTo>
                    <a:pt x="1764" y="274"/>
                    <a:pt x="1752" y="230"/>
                    <a:pt x="1724" y="197"/>
                  </a:cubicBezTo>
                  <a:close/>
                  <a:moveTo>
                    <a:pt x="101" y="301"/>
                  </a:moveTo>
                  <a:cubicBezTo>
                    <a:pt x="98" y="286"/>
                    <a:pt x="102" y="271"/>
                    <a:pt x="112" y="259"/>
                  </a:cubicBezTo>
                  <a:cubicBezTo>
                    <a:pt x="123" y="247"/>
                    <a:pt x="138" y="240"/>
                    <a:pt x="153" y="240"/>
                  </a:cubicBezTo>
                  <a:cubicBezTo>
                    <a:pt x="296" y="240"/>
                    <a:pt x="296" y="240"/>
                    <a:pt x="296" y="240"/>
                  </a:cubicBezTo>
                  <a:cubicBezTo>
                    <a:pt x="296" y="327"/>
                    <a:pt x="296" y="327"/>
                    <a:pt x="296" y="327"/>
                  </a:cubicBezTo>
                  <a:cubicBezTo>
                    <a:pt x="296" y="464"/>
                    <a:pt x="314" y="596"/>
                    <a:pt x="347" y="718"/>
                  </a:cubicBezTo>
                  <a:cubicBezTo>
                    <a:pt x="217" y="615"/>
                    <a:pt x="127" y="466"/>
                    <a:pt x="101" y="301"/>
                  </a:cubicBezTo>
                  <a:close/>
                  <a:moveTo>
                    <a:pt x="1325" y="1841"/>
                  </a:moveTo>
                  <a:cubicBezTo>
                    <a:pt x="1352" y="1841"/>
                    <a:pt x="1373" y="1862"/>
                    <a:pt x="1373" y="1888"/>
                  </a:cubicBezTo>
                  <a:cubicBezTo>
                    <a:pt x="1373" y="1953"/>
                    <a:pt x="1373" y="1953"/>
                    <a:pt x="1373" y="1953"/>
                  </a:cubicBezTo>
                  <a:cubicBezTo>
                    <a:pt x="396" y="1953"/>
                    <a:pt x="396" y="1953"/>
                    <a:pt x="396" y="1953"/>
                  </a:cubicBezTo>
                  <a:cubicBezTo>
                    <a:pt x="396" y="1888"/>
                    <a:pt x="396" y="1888"/>
                    <a:pt x="396" y="1888"/>
                  </a:cubicBezTo>
                  <a:cubicBezTo>
                    <a:pt x="396" y="1862"/>
                    <a:pt x="417" y="1841"/>
                    <a:pt x="443" y="1841"/>
                  </a:cubicBezTo>
                  <a:lnTo>
                    <a:pt x="1325" y="1841"/>
                  </a:lnTo>
                  <a:close/>
                  <a:moveTo>
                    <a:pt x="1143" y="1576"/>
                  </a:moveTo>
                  <a:cubicBezTo>
                    <a:pt x="1143" y="1746"/>
                    <a:pt x="1143" y="1746"/>
                    <a:pt x="1143" y="1746"/>
                  </a:cubicBezTo>
                  <a:cubicBezTo>
                    <a:pt x="626" y="1746"/>
                    <a:pt x="626" y="1746"/>
                    <a:pt x="626" y="1746"/>
                  </a:cubicBezTo>
                  <a:cubicBezTo>
                    <a:pt x="626" y="1576"/>
                    <a:pt x="626" y="1576"/>
                    <a:pt x="626" y="1576"/>
                  </a:cubicBezTo>
                  <a:lnTo>
                    <a:pt x="1143" y="1576"/>
                  </a:lnTo>
                  <a:close/>
                  <a:moveTo>
                    <a:pt x="750" y="1481"/>
                  </a:moveTo>
                  <a:cubicBezTo>
                    <a:pt x="762" y="1468"/>
                    <a:pt x="773" y="1454"/>
                    <a:pt x="782" y="1439"/>
                  </a:cubicBezTo>
                  <a:cubicBezTo>
                    <a:pt x="814" y="1390"/>
                    <a:pt x="830" y="1334"/>
                    <a:pt x="831" y="1277"/>
                  </a:cubicBezTo>
                  <a:cubicBezTo>
                    <a:pt x="848" y="1279"/>
                    <a:pt x="865" y="1280"/>
                    <a:pt x="882" y="1280"/>
                  </a:cubicBezTo>
                  <a:cubicBezTo>
                    <a:pt x="901" y="1280"/>
                    <a:pt x="919" y="1279"/>
                    <a:pt x="937" y="1276"/>
                  </a:cubicBezTo>
                  <a:cubicBezTo>
                    <a:pt x="939" y="1353"/>
                    <a:pt x="968" y="1426"/>
                    <a:pt x="1019" y="1481"/>
                  </a:cubicBezTo>
                  <a:cubicBezTo>
                    <a:pt x="750" y="1481"/>
                    <a:pt x="750" y="1481"/>
                    <a:pt x="750" y="1481"/>
                  </a:cubicBezTo>
                  <a:close/>
                  <a:moveTo>
                    <a:pt x="1373" y="327"/>
                  </a:moveTo>
                  <a:cubicBezTo>
                    <a:pt x="1373" y="561"/>
                    <a:pt x="1319" y="780"/>
                    <a:pt x="1222" y="943"/>
                  </a:cubicBezTo>
                  <a:cubicBezTo>
                    <a:pt x="1129" y="1100"/>
                    <a:pt x="1008" y="1186"/>
                    <a:pt x="882" y="1186"/>
                  </a:cubicBezTo>
                  <a:cubicBezTo>
                    <a:pt x="756" y="1186"/>
                    <a:pt x="635" y="1100"/>
                    <a:pt x="542" y="943"/>
                  </a:cubicBezTo>
                  <a:cubicBezTo>
                    <a:pt x="445" y="780"/>
                    <a:pt x="391" y="561"/>
                    <a:pt x="391" y="327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97"/>
                    <a:pt x="394" y="95"/>
                    <a:pt x="397" y="95"/>
                  </a:cubicBezTo>
                  <a:cubicBezTo>
                    <a:pt x="1367" y="95"/>
                    <a:pt x="1367" y="95"/>
                    <a:pt x="1367" y="95"/>
                  </a:cubicBezTo>
                  <a:cubicBezTo>
                    <a:pt x="1370" y="95"/>
                    <a:pt x="1373" y="97"/>
                    <a:pt x="1373" y="100"/>
                  </a:cubicBezTo>
                  <a:lnTo>
                    <a:pt x="1373" y="327"/>
                  </a:lnTo>
                  <a:close/>
                  <a:moveTo>
                    <a:pt x="1663" y="301"/>
                  </a:moveTo>
                  <a:cubicBezTo>
                    <a:pt x="1637" y="466"/>
                    <a:pt x="1547" y="615"/>
                    <a:pt x="1417" y="718"/>
                  </a:cubicBezTo>
                  <a:cubicBezTo>
                    <a:pt x="1450" y="596"/>
                    <a:pt x="1468" y="464"/>
                    <a:pt x="1468" y="327"/>
                  </a:cubicBezTo>
                  <a:cubicBezTo>
                    <a:pt x="1468" y="240"/>
                    <a:pt x="1468" y="240"/>
                    <a:pt x="1468" y="240"/>
                  </a:cubicBezTo>
                  <a:cubicBezTo>
                    <a:pt x="1611" y="240"/>
                    <a:pt x="1611" y="240"/>
                    <a:pt x="1611" y="240"/>
                  </a:cubicBezTo>
                  <a:cubicBezTo>
                    <a:pt x="1626" y="240"/>
                    <a:pt x="1641" y="247"/>
                    <a:pt x="1652" y="259"/>
                  </a:cubicBezTo>
                  <a:cubicBezTo>
                    <a:pt x="1662" y="271"/>
                    <a:pt x="1666" y="286"/>
                    <a:pt x="166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-795744" y="2462202"/>
              <a:ext cx="1090612" cy="1039809"/>
            </a:xfrm>
            <a:custGeom>
              <a:avLst/>
              <a:gdLst>
                <a:gd name="T0" fmla="*/ 581 w 586"/>
                <a:gd name="T1" fmla="*/ 209 h 559"/>
                <a:gd name="T2" fmla="*/ 543 w 586"/>
                <a:gd name="T3" fmla="*/ 176 h 559"/>
                <a:gd name="T4" fmla="*/ 399 w 586"/>
                <a:gd name="T5" fmla="*/ 156 h 559"/>
                <a:gd name="T6" fmla="*/ 336 w 586"/>
                <a:gd name="T7" fmla="*/ 26 h 559"/>
                <a:gd name="T8" fmla="*/ 293 w 586"/>
                <a:gd name="T9" fmla="*/ 0 h 559"/>
                <a:gd name="T10" fmla="*/ 250 w 586"/>
                <a:gd name="T11" fmla="*/ 26 h 559"/>
                <a:gd name="T12" fmla="*/ 187 w 586"/>
                <a:gd name="T13" fmla="*/ 156 h 559"/>
                <a:gd name="T14" fmla="*/ 44 w 586"/>
                <a:gd name="T15" fmla="*/ 176 h 559"/>
                <a:gd name="T16" fmla="*/ 5 w 586"/>
                <a:gd name="T17" fmla="*/ 209 h 559"/>
                <a:gd name="T18" fmla="*/ 17 w 586"/>
                <a:gd name="T19" fmla="*/ 257 h 559"/>
                <a:gd name="T20" fmla="*/ 121 w 586"/>
                <a:gd name="T21" fmla="*/ 358 h 559"/>
                <a:gd name="T22" fmla="*/ 96 w 586"/>
                <a:gd name="T23" fmla="*/ 501 h 559"/>
                <a:gd name="T24" fmla="*/ 115 w 586"/>
                <a:gd name="T25" fmla="*/ 547 h 559"/>
                <a:gd name="T26" fmla="*/ 165 w 586"/>
                <a:gd name="T27" fmla="*/ 551 h 559"/>
                <a:gd name="T28" fmla="*/ 293 w 586"/>
                <a:gd name="T29" fmla="*/ 483 h 559"/>
                <a:gd name="T30" fmla="*/ 421 w 586"/>
                <a:gd name="T31" fmla="*/ 551 h 559"/>
                <a:gd name="T32" fmla="*/ 443 w 586"/>
                <a:gd name="T33" fmla="*/ 556 h 559"/>
                <a:gd name="T34" fmla="*/ 471 w 586"/>
                <a:gd name="T35" fmla="*/ 547 h 559"/>
                <a:gd name="T36" fmla="*/ 490 w 586"/>
                <a:gd name="T37" fmla="*/ 501 h 559"/>
                <a:gd name="T38" fmla="*/ 465 w 586"/>
                <a:gd name="T39" fmla="*/ 358 h 559"/>
                <a:gd name="T40" fmla="*/ 569 w 586"/>
                <a:gd name="T41" fmla="*/ 257 h 559"/>
                <a:gd name="T42" fmla="*/ 581 w 586"/>
                <a:gd name="T43" fmla="*/ 209 h 559"/>
                <a:gd name="T44" fmla="*/ 381 w 586"/>
                <a:gd name="T45" fmla="*/ 308 h 559"/>
                <a:gd name="T46" fmla="*/ 368 w 586"/>
                <a:gd name="T47" fmla="*/ 350 h 559"/>
                <a:gd name="T48" fmla="*/ 380 w 586"/>
                <a:gd name="T49" fmla="*/ 422 h 559"/>
                <a:gd name="T50" fmla="*/ 315 w 586"/>
                <a:gd name="T51" fmla="*/ 388 h 559"/>
                <a:gd name="T52" fmla="*/ 293 w 586"/>
                <a:gd name="T53" fmla="*/ 382 h 559"/>
                <a:gd name="T54" fmla="*/ 271 w 586"/>
                <a:gd name="T55" fmla="*/ 388 h 559"/>
                <a:gd name="T56" fmla="*/ 206 w 586"/>
                <a:gd name="T57" fmla="*/ 422 h 559"/>
                <a:gd name="T58" fmla="*/ 218 w 586"/>
                <a:gd name="T59" fmla="*/ 350 h 559"/>
                <a:gd name="T60" fmla="*/ 205 w 586"/>
                <a:gd name="T61" fmla="*/ 308 h 559"/>
                <a:gd name="T62" fmla="*/ 152 w 586"/>
                <a:gd name="T63" fmla="*/ 256 h 559"/>
                <a:gd name="T64" fmla="*/ 225 w 586"/>
                <a:gd name="T65" fmla="*/ 246 h 559"/>
                <a:gd name="T66" fmla="*/ 261 w 586"/>
                <a:gd name="T67" fmla="*/ 220 h 559"/>
                <a:gd name="T68" fmla="*/ 293 w 586"/>
                <a:gd name="T69" fmla="*/ 154 h 559"/>
                <a:gd name="T70" fmla="*/ 325 w 586"/>
                <a:gd name="T71" fmla="*/ 220 h 559"/>
                <a:gd name="T72" fmla="*/ 361 w 586"/>
                <a:gd name="T73" fmla="*/ 246 h 559"/>
                <a:gd name="T74" fmla="*/ 434 w 586"/>
                <a:gd name="T75" fmla="*/ 256 h 559"/>
                <a:gd name="T76" fmla="*/ 381 w 586"/>
                <a:gd name="T77" fmla="*/ 30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6" h="559">
                  <a:moveTo>
                    <a:pt x="581" y="209"/>
                  </a:moveTo>
                  <a:cubicBezTo>
                    <a:pt x="575" y="191"/>
                    <a:pt x="560" y="179"/>
                    <a:pt x="543" y="176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28" y="10"/>
                    <a:pt x="311" y="0"/>
                    <a:pt x="293" y="0"/>
                  </a:cubicBezTo>
                  <a:cubicBezTo>
                    <a:pt x="275" y="0"/>
                    <a:pt x="258" y="10"/>
                    <a:pt x="250" y="26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26" y="179"/>
                    <a:pt x="11" y="191"/>
                    <a:pt x="5" y="209"/>
                  </a:cubicBezTo>
                  <a:cubicBezTo>
                    <a:pt x="0" y="226"/>
                    <a:pt x="4" y="245"/>
                    <a:pt x="17" y="257"/>
                  </a:cubicBezTo>
                  <a:cubicBezTo>
                    <a:pt x="121" y="358"/>
                    <a:pt x="121" y="358"/>
                    <a:pt x="121" y="358"/>
                  </a:cubicBezTo>
                  <a:cubicBezTo>
                    <a:pt x="96" y="501"/>
                    <a:pt x="96" y="501"/>
                    <a:pt x="96" y="501"/>
                  </a:cubicBezTo>
                  <a:cubicBezTo>
                    <a:pt x="93" y="518"/>
                    <a:pt x="101" y="536"/>
                    <a:pt x="115" y="547"/>
                  </a:cubicBezTo>
                  <a:cubicBezTo>
                    <a:pt x="130" y="558"/>
                    <a:pt x="149" y="559"/>
                    <a:pt x="165" y="551"/>
                  </a:cubicBezTo>
                  <a:cubicBezTo>
                    <a:pt x="293" y="483"/>
                    <a:pt x="293" y="483"/>
                    <a:pt x="293" y="483"/>
                  </a:cubicBezTo>
                  <a:cubicBezTo>
                    <a:pt x="421" y="551"/>
                    <a:pt x="421" y="551"/>
                    <a:pt x="421" y="551"/>
                  </a:cubicBezTo>
                  <a:cubicBezTo>
                    <a:pt x="428" y="554"/>
                    <a:pt x="435" y="556"/>
                    <a:pt x="443" y="556"/>
                  </a:cubicBezTo>
                  <a:cubicBezTo>
                    <a:pt x="453" y="556"/>
                    <a:pt x="463" y="553"/>
                    <a:pt x="471" y="547"/>
                  </a:cubicBezTo>
                  <a:cubicBezTo>
                    <a:pt x="485" y="536"/>
                    <a:pt x="493" y="518"/>
                    <a:pt x="490" y="501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82" y="245"/>
                    <a:pt x="586" y="226"/>
                    <a:pt x="581" y="209"/>
                  </a:cubicBezTo>
                  <a:close/>
                  <a:moveTo>
                    <a:pt x="381" y="308"/>
                  </a:moveTo>
                  <a:cubicBezTo>
                    <a:pt x="370" y="319"/>
                    <a:pt x="365" y="334"/>
                    <a:pt x="368" y="350"/>
                  </a:cubicBezTo>
                  <a:cubicBezTo>
                    <a:pt x="380" y="422"/>
                    <a:pt x="380" y="422"/>
                    <a:pt x="380" y="422"/>
                  </a:cubicBezTo>
                  <a:cubicBezTo>
                    <a:pt x="315" y="388"/>
                    <a:pt x="315" y="388"/>
                    <a:pt x="315" y="388"/>
                  </a:cubicBezTo>
                  <a:cubicBezTo>
                    <a:pt x="308" y="384"/>
                    <a:pt x="301" y="382"/>
                    <a:pt x="293" y="382"/>
                  </a:cubicBezTo>
                  <a:cubicBezTo>
                    <a:pt x="285" y="382"/>
                    <a:pt x="278" y="384"/>
                    <a:pt x="271" y="388"/>
                  </a:cubicBezTo>
                  <a:cubicBezTo>
                    <a:pt x="206" y="422"/>
                    <a:pt x="206" y="422"/>
                    <a:pt x="206" y="422"/>
                  </a:cubicBezTo>
                  <a:cubicBezTo>
                    <a:pt x="218" y="350"/>
                    <a:pt x="218" y="350"/>
                    <a:pt x="218" y="350"/>
                  </a:cubicBezTo>
                  <a:cubicBezTo>
                    <a:pt x="221" y="334"/>
                    <a:pt x="216" y="319"/>
                    <a:pt x="205" y="308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40" y="244"/>
                    <a:pt x="254" y="234"/>
                    <a:pt x="261" y="220"/>
                  </a:cubicBezTo>
                  <a:cubicBezTo>
                    <a:pt x="293" y="154"/>
                    <a:pt x="293" y="154"/>
                    <a:pt x="293" y="154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32" y="234"/>
                    <a:pt x="346" y="244"/>
                    <a:pt x="361" y="246"/>
                  </a:cubicBezTo>
                  <a:cubicBezTo>
                    <a:pt x="434" y="256"/>
                    <a:pt x="434" y="256"/>
                    <a:pt x="434" y="256"/>
                  </a:cubicBezTo>
                  <a:lnTo>
                    <a:pt x="381" y="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67" name="Straight Connector 66"/>
          <p:cNvCxnSpPr/>
          <p:nvPr/>
        </p:nvCxnSpPr>
        <p:spPr>
          <a:xfrm>
            <a:off x="8029776" y="3596184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954113" y="4721818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err="1"/>
              <a:t>Lorem</a:t>
            </a:r>
            <a:r>
              <a:rPr lang="en-US" sz="1400" dirty="0"/>
              <a:t> </a:t>
            </a:r>
            <a:r>
              <a:rPr lang="en-US" sz="1400" dirty="0" err="1"/>
              <a:t>ipsum</a:t>
            </a:r>
            <a:r>
              <a:rPr lang="en-US" sz="1400" dirty="0"/>
              <a:t>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Etiam</a:t>
            </a:r>
            <a:r>
              <a:rPr lang="en-US" sz="1400" dirty="0"/>
              <a:t> a </a:t>
            </a:r>
            <a:r>
              <a:rPr lang="en-US" sz="1400" dirty="0" err="1"/>
              <a:t>convallis</a:t>
            </a:r>
            <a:r>
              <a:rPr lang="en-US" sz="1400" dirty="0"/>
              <a:t> </a:t>
            </a:r>
            <a:r>
              <a:rPr lang="en-US" sz="1400" dirty="0" err="1"/>
              <a:t>placerat</a:t>
            </a:r>
            <a:r>
              <a:rPr lang="en-US" sz="1400" dirty="0"/>
              <a:t>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217054" y="4412356"/>
            <a:ext cx="16254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CDD9"/>
                </a:solidFill>
              </a:rPr>
              <a:t>INCREASING INCOME</a:t>
            </a:r>
          </a:p>
        </p:txBody>
      </p:sp>
      <p:sp>
        <p:nvSpPr>
          <p:cNvPr id="73" name="Oval 72"/>
          <p:cNvSpPr/>
          <p:nvPr/>
        </p:nvSpPr>
        <p:spPr>
          <a:xfrm>
            <a:off x="7714576" y="3174046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7822797" y="2851413"/>
            <a:ext cx="4139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CDD9"/>
                </a:solidFill>
              </a:rPr>
              <a:t>2019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7899149" y="3358618"/>
            <a:ext cx="261254" cy="261255"/>
            <a:chOff x="8208963" y="3762375"/>
            <a:chExt cx="306387" cy="306388"/>
          </a:xfrm>
        </p:grpSpPr>
        <p:sp>
          <p:nvSpPr>
            <p:cNvPr id="82" name="Freeform 27"/>
            <p:cNvSpPr>
              <a:spLocks/>
            </p:cNvSpPr>
            <p:nvPr/>
          </p:nvSpPr>
          <p:spPr bwMode="auto">
            <a:xfrm>
              <a:off x="8424863" y="3943350"/>
              <a:ext cx="53975" cy="53975"/>
            </a:xfrm>
            <a:custGeom>
              <a:avLst/>
              <a:gdLst>
                <a:gd name="T0" fmla="*/ 300 w 360"/>
                <a:gd name="T1" fmla="*/ 240 h 360"/>
                <a:gd name="T2" fmla="*/ 120 w 360"/>
                <a:gd name="T3" fmla="*/ 240 h 360"/>
                <a:gd name="T4" fmla="*/ 120 w 360"/>
                <a:gd name="T5" fmla="*/ 60 h 360"/>
                <a:gd name="T6" fmla="*/ 60 w 360"/>
                <a:gd name="T7" fmla="*/ 0 h 360"/>
                <a:gd name="T8" fmla="*/ 0 w 360"/>
                <a:gd name="T9" fmla="*/ 60 h 360"/>
                <a:gd name="T10" fmla="*/ 0 w 360"/>
                <a:gd name="T11" fmla="*/ 300 h 360"/>
                <a:gd name="T12" fmla="*/ 60 w 360"/>
                <a:gd name="T13" fmla="*/ 360 h 360"/>
                <a:gd name="T14" fmla="*/ 300 w 360"/>
                <a:gd name="T15" fmla="*/ 360 h 360"/>
                <a:gd name="T16" fmla="*/ 360 w 360"/>
                <a:gd name="T17" fmla="*/ 300 h 360"/>
                <a:gd name="T18" fmla="*/ 300 w 360"/>
                <a:gd name="T19" fmla="*/ 2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300" y="240"/>
                  </a:moveTo>
                  <a:cubicBezTo>
                    <a:pt x="120" y="240"/>
                    <a:pt x="120" y="240"/>
                    <a:pt x="120" y="24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33"/>
                    <a:pt x="27" y="360"/>
                    <a:pt x="60" y="360"/>
                  </a:cubicBezTo>
                  <a:cubicBezTo>
                    <a:pt x="300" y="360"/>
                    <a:pt x="300" y="360"/>
                    <a:pt x="300" y="360"/>
                  </a:cubicBezTo>
                  <a:cubicBezTo>
                    <a:pt x="333" y="360"/>
                    <a:pt x="360" y="333"/>
                    <a:pt x="360" y="300"/>
                  </a:cubicBezTo>
                  <a:cubicBezTo>
                    <a:pt x="360" y="267"/>
                    <a:pt x="333" y="240"/>
                    <a:pt x="300" y="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8"/>
            <p:cNvSpPr>
              <a:spLocks/>
            </p:cNvSpPr>
            <p:nvPr/>
          </p:nvSpPr>
          <p:spPr bwMode="auto">
            <a:xfrm>
              <a:off x="8245475" y="3925888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9"/>
            <p:cNvSpPr>
              <a:spLocks/>
            </p:cNvSpPr>
            <p:nvPr/>
          </p:nvSpPr>
          <p:spPr bwMode="auto">
            <a:xfrm>
              <a:off x="8245475" y="3979863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0"/>
            <p:cNvSpPr>
              <a:spLocks noEditPoints="1"/>
            </p:cNvSpPr>
            <p:nvPr/>
          </p:nvSpPr>
          <p:spPr bwMode="auto">
            <a:xfrm>
              <a:off x="8208963" y="3762375"/>
              <a:ext cx="306387" cy="306388"/>
            </a:xfrm>
            <a:custGeom>
              <a:avLst/>
              <a:gdLst>
                <a:gd name="T0" fmla="*/ 1808 w 2048"/>
                <a:gd name="T1" fmla="*/ 240 h 2048"/>
                <a:gd name="T2" fmla="*/ 1628 w 2048"/>
                <a:gd name="T3" fmla="*/ 0 h 2048"/>
                <a:gd name="T4" fmla="*/ 1448 w 2048"/>
                <a:gd name="T5" fmla="*/ 240 h 2048"/>
                <a:gd name="T6" fmla="*/ 1208 w 2048"/>
                <a:gd name="T7" fmla="*/ 180 h 2048"/>
                <a:gd name="T8" fmla="*/ 848 w 2048"/>
                <a:gd name="T9" fmla="*/ 180 h 2048"/>
                <a:gd name="T10" fmla="*/ 600 w 2048"/>
                <a:gd name="T11" fmla="*/ 240 h 2048"/>
                <a:gd name="T12" fmla="*/ 420 w 2048"/>
                <a:gd name="T13" fmla="*/ 0 h 2048"/>
                <a:gd name="T14" fmla="*/ 240 w 2048"/>
                <a:gd name="T15" fmla="*/ 240 h 2048"/>
                <a:gd name="T16" fmla="*/ 0 w 2048"/>
                <a:gd name="T17" fmla="*/ 420 h 2048"/>
                <a:gd name="T18" fmla="*/ 180 w 2048"/>
                <a:gd name="T19" fmla="*/ 1928 h 2048"/>
                <a:gd name="T20" fmla="*/ 1508 w 2048"/>
                <a:gd name="T21" fmla="*/ 2048 h 2048"/>
                <a:gd name="T22" fmla="*/ 2048 w 2048"/>
                <a:gd name="T23" fmla="*/ 420 h 2048"/>
                <a:gd name="T24" fmla="*/ 1568 w 2048"/>
                <a:gd name="T25" fmla="*/ 180 h 2048"/>
                <a:gd name="T26" fmla="*/ 1688 w 2048"/>
                <a:gd name="T27" fmla="*/ 180 h 2048"/>
                <a:gd name="T28" fmla="*/ 1628 w 2048"/>
                <a:gd name="T29" fmla="*/ 480 h 2048"/>
                <a:gd name="T30" fmla="*/ 1568 w 2048"/>
                <a:gd name="T31" fmla="*/ 180 h 2048"/>
                <a:gd name="T32" fmla="*/ 968 w 2048"/>
                <a:gd name="T33" fmla="*/ 300 h 2048"/>
                <a:gd name="T34" fmla="*/ 968 w 2048"/>
                <a:gd name="T35" fmla="*/ 180 h 2048"/>
                <a:gd name="T36" fmla="*/ 1088 w 2048"/>
                <a:gd name="T37" fmla="*/ 180 h 2048"/>
                <a:gd name="T38" fmla="*/ 1028 w 2048"/>
                <a:gd name="T39" fmla="*/ 480 h 2048"/>
                <a:gd name="T40" fmla="*/ 968 w 2048"/>
                <a:gd name="T41" fmla="*/ 300 h 2048"/>
                <a:gd name="T42" fmla="*/ 420 w 2048"/>
                <a:gd name="T43" fmla="*/ 120 h 2048"/>
                <a:gd name="T44" fmla="*/ 480 w 2048"/>
                <a:gd name="T45" fmla="*/ 420 h 2048"/>
                <a:gd name="T46" fmla="*/ 360 w 2048"/>
                <a:gd name="T47" fmla="*/ 420 h 2048"/>
                <a:gd name="T48" fmla="*/ 1508 w 2048"/>
                <a:gd name="T49" fmla="*/ 1928 h 2048"/>
                <a:gd name="T50" fmla="*/ 1508 w 2048"/>
                <a:gd name="T51" fmla="*/ 1088 h 2048"/>
                <a:gd name="T52" fmla="*/ 1508 w 2048"/>
                <a:gd name="T53" fmla="*/ 1928 h 2048"/>
                <a:gd name="T54" fmla="*/ 1508 w 2048"/>
                <a:gd name="T55" fmla="*/ 968 h 2048"/>
                <a:gd name="T56" fmla="*/ 1148 w 2048"/>
                <a:gd name="T57" fmla="*/ 1088 h 2048"/>
                <a:gd name="T58" fmla="*/ 848 w 2048"/>
                <a:gd name="T59" fmla="*/ 1148 h 2048"/>
                <a:gd name="T60" fmla="*/ 1059 w 2048"/>
                <a:gd name="T61" fmla="*/ 1208 h 2048"/>
                <a:gd name="T62" fmla="*/ 908 w 2048"/>
                <a:gd name="T63" fmla="*/ 1448 h 2048"/>
                <a:gd name="T64" fmla="*/ 908 w 2048"/>
                <a:gd name="T65" fmla="*/ 1568 h 2048"/>
                <a:gd name="T66" fmla="*/ 1059 w 2048"/>
                <a:gd name="T67" fmla="*/ 1808 h 2048"/>
                <a:gd name="T68" fmla="*/ 120 w 2048"/>
                <a:gd name="T69" fmla="*/ 1748 h 2048"/>
                <a:gd name="T70" fmla="*/ 1928 w 2048"/>
                <a:gd name="T71" fmla="*/ 848 h 2048"/>
                <a:gd name="T72" fmla="*/ 1928 w 2048"/>
                <a:gd name="T73" fmla="*/ 728 h 2048"/>
                <a:gd name="T74" fmla="*/ 120 w 2048"/>
                <a:gd name="T75" fmla="*/ 420 h 2048"/>
                <a:gd name="T76" fmla="*/ 240 w 2048"/>
                <a:gd name="T77" fmla="*/ 360 h 2048"/>
                <a:gd name="T78" fmla="*/ 420 w 2048"/>
                <a:gd name="T79" fmla="*/ 600 h 2048"/>
                <a:gd name="T80" fmla="*/ 600 w 2048"/>
                <a:gd name="T81" fmla="*/ 360 h 2048"/>
                <a:gd name="T82" fmla="*/ 848 w 2048"/>
                <a:gd name="T83" fmla="*/ 420 h 2048"/>
                <a:gd name="T84" fmla="*/ 1208 w 2048"/>
                <a:gd name="T85" fmla="*/ 420 h 2048"/>
                <a:gd name="T86" fmla="*/ 1448 w 2048"/>
                <a:gd name="T87" fmla="*/ 360 h 2048"/>
                <a:gd name="T88" fmla="*/ 1628 w 2048"/>
                <a:gd name="T89" fmla="*/ 600 h 2048"/>
                <a:gd name="T90" fmla="*/ 1808 w 2048"/>
                <a:gd name="T91" fmla="*/ 360 h 2048"/>
                <a:gd name="T92" fmla="*/ 1928 w 2048"/>
                <a:gd name="T93" fmla="*/ 42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48" h="2048">
                  <a:moveTo>
                    <a:pt x="1868" y="240"/>
                  </a:moveTo>
                  <a:cubicBezTo>
                    <a:pt x="1808" y="240"/>
                    <a:pt x="1808" y="240"/>
                    <a:pt x="1808" y="240"/>
                  </a:cubicBezTo>
                  <a:cubicBezTo>
                    <a:pt x="1808" y="180"/>
                    <a:pt x="1808" y="180"/>
                    <a:pt x="1808" y="180"/>
                  </a:cubicBezTo>
                  <a:cubicBezTo>
                    <a:pt x="1808" y="81"/>
                    <a:pt x="1727" y="0"/>
                    <a:pt x="1628" y="0"/>
                  </a:cubicBezTo>
                  <a:cubicBezTo>
                    <a:pt x="1529" y="0"/>
                    <a:pt x="1448" y="81"/>
                    <a:pt x="1448" y="180"/>
                  </a:cubicBezTo>
                  <a:cubicBezTo>
                    <a:pt x="1448" y="240"/>
                    <a:pt x="1448" y="240"/>
                    <a:pt x="1448" y="240"/>
                  </a:cubicBezTo>
                  <a:cubicBezTo>
                    <a:pt x="1208" y="240"/>
                    <a:pt x="1208" y="240"/>
                    <a:pt x="1208" y="240"/>
                  </a:cubicBezTo>
                  <a:cubicBezTo>
                    <a:pt x="1208" y="180"/>
                    <a:pt x="1208" y="180"/>
                    <a:pt x="1208" y="180"/>
                  </a:cubicBezTo>
                  <a:cubicBezTo>
                    <a:pt x="1208" y="81"/>
                    <a:pt x="1127" y="0"/>
                    <a:pt x="1028" y="0"/>
                  </a:cubicBezTo>
                  <a:cubicBezTo>
                    <a:pt x="929" y="0"/>
                    <a:pt x="848" y="81"/>
                    <a:pt x="848" y="180"/>
                  </a:cubicBezTo>
                  <a:cubicBezTo>
                    <a:pt x="848" y="240"/>
                    <a:pt x="848" y="240"/>
                    <a:pt x="848" y="240"/>
                  </a:cubicBezTo>
                  <a:cubicBezTo>
                    <a:pt x="600" y="240"/>
                    <a:pt x="600" y="240"/>
                    <a:pt x="600" y="240"/>
                  </a:cubicBezTo>
                  <a:cubicBezTo>
                    <a:pt x="600" y="180"/>
                    <a:pt x="600" y="180"/>
                    <a:pt x="600" y="180"/>
                  </a:cubicBezTo>
                  <a:cubicBezTo>
                    <a:pt x="600" y="81"/>
                    <a:pt x="519" y="0"/>
                    <a:pt x="420" y="0"/>
                  </a:cubicBezTo>
                  <a:cubicBezTo>
                    <a:pt x="321" y="0"/>
                    <a:pt x="240" y="81"/>
                    <a:pt x="240" y="180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180" y="240"/>
                    <a:pt x="180" y="240"/>
                    <a:pt x="180" y="240"/>
                  </a:cubicBezTo>
                  <a:cubicBezTo>
                    <a:pt x="81" y="240"/>
                    <a:pt x="0" y="321"/>
                    <a:pt x="0" y="420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847"/>
                    <a:pt x="81" y="1928"/>
                    <a:pt x="180" y="1928"/>
                  </a:cubicBezTo>
                  <a:cubicBezTo>
                    <a:pt x="1169" y="1928"/>
                    <a:pt x="1169" y="1928"/>
                    <a:pt x="1169" y="1928"/>
                  </a:cubicBezTo>
                  <a:cubicBezTo>
                    <a:pt x="1262" y="2003"/>
                    <a:pt x="1380" y="2048"/>
                    <a:pt x="1508" y="2048"/>
                  </a:cubicBezTo>
                  <a:cubicBezTo>
                    <a:pt x="1806" y="2048"/>
                    <a:pt x="2048" y="1806"/>
                    <a:pt x="2048" y="1508"/>
                  </a:cubicBezTo>
                  <a:cubicBezTo>
                    <a:pt x="2048" y="420"/>
                    <a:pt x="2048" y="420"/>
                    <a:pt x="2048" y="420"/>
                  </a:cubicBezTo>
                  <a:cubicBezTo>
                    <a:pt x="2048" y="321"/>
                    <a:pt x="1967" y="240"/>
                    <a:pt x="1868" y="240"/>
                  </a:cubicBezTo>
                  <a:close/>
                  <a:moveTo>
                    <a:pt x="1568" y="180"/>
                  </a:moveTo>
                  <a:cubicBezTo>
                    <a:pt x="1568" y="147"/>
                    <a:pt x="1595" y="120"/>
                    <a:pt x="1628" y="120"/>
                  </a:cubicBezTo>
                  <a:cubicBezTo>
                    <a:pt x="1661" y="120"/>
                    <a:pt x="1688" y="147"/>
                    <a:pt x="1688" y="180"/>
                  </a:cubicBezTo>
                  <a:cubicBezTo>
                    <a:pt x="1688" y="420"/>
                    <a:pt x="1688" y="420"/>
                    <a:pt x="1688" y="420"/>
                  </a:cubicBezTo>
                  <a:cubicBezTo>
                    <a:pt x="1688" y="453"/>
                    <a:pt x="1661" y="480"/>
                    <a:pt x="1628" y="480"/>
                  </a:cubicBezTo>
                  <a:cubicBezTo>
                    <a:pt x="1595" y="480"/>
                    <a:pt x="1568" y="453"/>
                    <a:pt x="1568" y="420"/>
                  </a:cubicBezTo>
                  <a:lnTo>
                    <a:pt x="1568" y="180"/>
                  </a:lnTo>
                  <a:close/>
                  <a:moveTo>
                    <a:pt x="968" y="300"/>
                  </a:moveTo>
                  <a:cubicBezTo>
                    <a:pt x="968" y="300"/>
                    <a:pt x="968" y="300"/>
                    <a:pt x="968" y="300"/>
                  </a:cubicBezTo>
                  <a:cubicBezTo>
                    <a:pt x="968" y="300"/>
                    <a:pt x="968" y="300"/>
                    <a:pt x="968" y="300"/>
                  </a:cubicBezTo>
                  <a:cubicBezTo>
                    <a:pt x="968" y="180"/>
                    <a:pt x="968" y="180"/>
                    <a:pt x="968" y="180"/>
                  </a:cubicBezTo>
                  <a:cubicBezTo>
                    <a:pt x="968" y="147"/>
                    <a:pt x="995" y="120"/>
                    <a:pt x="1028" y="120"/>
                  </a:cubicBezTo>
                  <a:cubicBezTo>
                    <a:pt x="1061" y="120"/>
                    <a:pt x="1088" y="147"/>
                    <a:pt x="1088" y="180"/>
                  </a:cubicBezTo>
                  <a:cubicBezTo>
                    <a:pt x="1088" y="420"/>
                    <a:pt x="1088" y="420"/>
                    <a:pt x="1088" y="420"/>
                  </a:cubicBezTo>
                  <a:cubicBezTo>
                    <a:pt x="1088" y="453"/>
                    <a:pt x="1061" y="480"/>
                    <a:pt x="1028" y="480"/>
                  </a:cubicBezTo>
                  <a:cubicBezTo>
                    <a:pt x="995" y="480"/>
                    <a:pt x="968" y="453"/>
                    <a:pt x="968" y="420"/>
                  </a:cubicBezTo>
                  <a:lnTo>
                    <a:pt x="968" y="300"/>
                  </a:lnTo>
                  <a:close/>
                  <a:moveTo>
                    <a:pt x="360" y="180"/>
                  </a:moveTo>
                  <a:cubicBezTo>
                    <a:pt x="360" y="147"/>
                    <a:pt x="387" y="120"/>
                    <a:pt x="420" y="120"/>
                  </a:cubicBezTo>
                  <a:cubicBezTo>
                    <a:pt x="453" y="120"/>
                    <a:pt x="480" y="147"/>
                    <a:pt x="480" y="180"/>
                  </a:cubicBezTo>
                  <a:cubicBezTo>
                    <a:pt x="480" y="420"/>
                    <a:pt x="480" y="420"/>
                    <a:pt x="480" y="420"/>
                  </a:cubicBezTo>
                  <a:cubicBezTo>
                    <a:pt x="480" y="453"/>
                    <a:pt x="453" y="480"/>
                    <a:pt x="420" y="480"/>
                  </a:cubicBezTo>
                  <a:cubicBezTo>
                    <a:pt x="387" y="480"/>
                    <a:pt x="360" y="453"/>
                    <a:pt x="360" y="420"/>
                  </a:cubicBezTo>
                  <a:lnTo>
                    <a:pt x="360" y="180"/>
                  </a:lnTo>
                  <a:close/>
                  <a:moveTo>
                    <a:pt x="1508" y="1928"/>
                  </a:moveTo>
                  <a:cubicBezTo>
                    <a:pt x="1276" y="1928"/>
                    <a:pt x="1088" y="1740"/>
                    <a:pt x="1088" y="1508"/>
                  </a:cubicBezTo>
                  <a:cubicBezTo>
                    <a:pt x="1088" y="1276"/>
                    <a:pt x="1276" y="1088"/>
                    <a:pt x="1508" y="1088"/>
                  </a:cubicBezTo>
                  <a:cubicBezTo>
                    <a:pt x="1740" y="1088"/>
                    <a:pt x="1928" y="1276"/>
                    <a:pt x="1928" y="1508"/>
                  </a:cubicBezTo>
                  <a:cubicBezTo>
                    <a:pt x="1928" y="1740"/>
                    <a:pt x="1740" y="1928"/>
                    <a:pt x="1508" y="1928"/>
                  </a:cubicBezTo>
                  <a:close/>
                  <a:moveTo>
                    <a:pt x="1928" y="1169"/>
                  </a:moveTo>
                  <a:cubicBezTo>
                    <a:pt x="1829" y="1046"/>
                    <a:pt x="1677" y="968"/>
                    <a:pt x="1508" y="968"/>
                  </a:cubicBezTo>
                  <a:cubicBezTo>
                    <a:pt x="1378" y="968"/>
                    <a:pt x="1259" y="1014"/>
                    <a:pt x="1166" y="1091"/>
                  </a:cubicBezTo>
                  <a:cubicBezTo>
                    <a:pt x="1160" y="1089"/>
                    <a:pt x="1154" y="1088"/>
                    <a:pt x="1148" y="1088"/>
                  </a:cubicBezTo>
                  <a:cubicBezTo>
                    <a:pt x="908" y="1088"/>
                    <a:pt x="908" y="1088"/>
                    <a:pt x="908" y="1088"/>
                  </a:cubicBezTo>
                  <a:cubicBezTo>
                    <a:pt x="875" y="1088"/>
                    <a:pt x="848" y="1115"/>
                    <a:pt x="848" y="1148"/>
                  </a:cubicBezTo>
                  <a:cubicBezTo>
                    <a:pt x="848" y="1181"/>
                    <a:pt x="875" y="1208"/>
                    <a:pt x="908" y="1208"/>
                  </a:cubicBezTo>
                  <a:cubicBezTo>
                    <a:pt x="1059" y="1208"/>
                    <a:pt x="1059" y="1208"/>
                    <a:pt x="1059" y="1208"/>
                  </a:cubicBezTo>
                  <a:cubicBezTo>
                    <a:pt x="1012" y="1278"/>
                    <a:pt x="981" y="1360"/>
                    <a:pt x="971" y="1448"/>
                  </a:cubicBezTo>
                  <a:cubicBezTo>
                    <a:pt x="908" y="1448"/>
                    <a:pt x="908" y="1448"/>
                    <a:pt x="908" y="1448"/>
                  </a:cubicBezTo>
                  <a:cubicBezTo>
                    <a:pt x="875" y="1448"/>
                    <a:pt x="848" y="1475"/>
                    <a:pt x="848" y="1508"/>
                  </a:cubicBezTo>
                  <a:cubicBezTo>
                    <a:pt x="848" y="1541"/>
                    <a:pt x="875" y="1568"/>
                    <a:pt x="908" y="1568"/>
                  </a:cubicBezTo>
                  <a:cubicBezTo>
                    <a:pt x="971" y="1568"/>
                    <a:pt x="971" y="1568"/>
                    <a:pt x="971" y="1568"/>
                  </a:cubicBezTo>
                  <a:cubicBezTo>
                    <a:pt x="981" y="1656"/>
                    <a:pt x="1012" y="1738"/>
                    <a:pt x="1059" y="1808"/>
                  </a:cubicBezTo>
                  <a:cubicBezTo>
                    <a:pt x="180" y="1808"/>
                    <a:pt x="180" y="1808"/>
                    <a:pt x="180" y="1808"/>
                  </a:cubicBezTo>
                  <a:cubicBezTo>
                    <a:pt x="147" y="1808"/>
                    <a:pt x="120" y="1781"/>
                    <a:pt x="120" y="1748"/>
                  </a:cubicBezTo>
                  <a:cubicBezTo>
                    <a:pt x="120" y="848"/>
                    <a:pt x="120" y="848"/>
                    <a:pt x="120" y="848"/>
                  </a:cubicBezTo>
                  <a:cubicBezTo>
                    <a:pt x="1928" y="848"/>
                    <a:pt x="1928" y="848"/>
                    <a:pt x="1928" y="848"/>
                  </a:cubicBezTo>
                  <a:lnTo>
                    <a:pt x="1928" y="1169"/>
                  </a:lnTo>
                  <a:close/>
                  <a:moveTo>
                    <a:pt x="1928" y="728"/>
                  </a:moveTo>
                  <a:cubicBezTo>
                    <a:pt x="120" y="728"/>
                    <a:pt x="120" y="728"/>
                    <a:pt x="120" y="728"/>
                  </a:cubicBezTo>
                  <a:cubicBezTo>
                    <a:pt x="120" y="420"/>
                    <a:pt x="120" y="420"/>
                    <a:pt x="120" y="420"/>
                  </a:cubicBezTo>
                  <a:cubicBezTo>
                    <a:pt x="120" y="387"/>
                    <a:pt x="147" y="360"/>
                    <a:pt x="180" y="36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240" y="420"/>
                    <a:pt x="240" y="420"/>
                    <a:pt x="240" y="420"/>
                  </a:cubicBezTo>
                  <a:cubicBezTo>
                    <a:pt x="240" y="519"/>
                    <a:pt x="321" y="600"/>
                    <a:pt x="420" y="600"/>
                  </a:cubicBezTo>
                  <a:cubicBezTo>
                    <a:pt x="519" y="600"/>
                    <a:pt x="600" y="519"/>
                    <a:pt x="600" y="420"/>
                  </a:cubicBezTo>
                  <a:cubicBezTo>
                    <a:pt x="600" y="360"/>
                    <a:pt x="600" y="360"/>
                    <a:pt x="600" y="360"/>
                  </a:cubicBezTo>
                  <a:cubicBezTo>
                    <a:pt x="848" y="360"/>
                    <a:pt x="848" y="360"/>
                    <a:pt x="848" y="360"/>
                  </a:cubicBezTo>
                  <a:cubicBezTo>
                    <a:pt x="848" y="420"/>
                    <a:pt x="848" y="420"/>
                    <a:pt x="848" y="420"/>
                  </a:cubicBezTo>
                  <a:cubicBezTo>
                    <a:pt x="848" y="519"/>
                    <a:pt x="929" y="600"/>
                    <a:pt x="1028" y="600"/>
                  </a:cubicBezTo>
                  <a:cubicBezTo>
                    <a:pt x="1127" y="600"/>
                    <a:pt x="1208" y="519"/>
                    <a:pt x="1208" y="420"/>
                  </a:cubicBezTo>
                  <a:cubicBezTo>
                    <a:pt x="1208" y="360"/>
                    <a:pt x="1208" y="360"/>
                    <a:pt x="1208" y="360"/>
                  </a:cubicBezTo>
                  <a:cubicBezTo>
                    <a:pt x="1448" y="360"/>
                    <a:pt x="1448" y="360"/>
                    <a:pt x="1448" y="360"/>
                  </a:cubicBezTo>
                  <a:cubicBezTo>
                    <a:pt x="1448" y="420"/>
                    <a:pt x="1448" y="420"/>
                    <a:pt x="1448" y="420"/>
                  </a:cubicBezTo>
                  <a:cubicBezTo>
                    <a:pt x="1448" y="519"/>
                    <a:pt x="1529" y="600"/>
                    <a:pt x="1628" y="600"/>
                  </a:cubicBezTo>
                  <a:cubicBezTo>
                    <a:pt x="1727" y="600"/>
                    <a:pt x="1808" y="519"/>
                    <a:pt x="1808" y="420"/>
                  </a:cubicBezTo>
                  <a:cubicBezTo>
                    <a:pt x="1808" y="360"/>
                    <a:pt x="1808" y="360"/>
                    <a:pt x="1808" y="360"/>
                  </a:cubicBezTo>
                  <a:cubicBezTo>
                    <a:pt x="1868" y="360"/>
                    <a:pt x="1868" y="360"/>
                    <a:pt x="1868" y="360"/>
                  </a:cubicBezTo>
                  <a:cubicBezTo>
                    <a:pt x="1901" y="360"/>
                    <a:pt x="1928" y="387"/>
                    <a:pt x="1928" y="420"/>
                  </a:cubicBezTo>
                  <a:lnTo>
                    <a:pt x="1928" y="7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9268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err="1"/>
              <a:t>Lorem</a:t>
            </a:r>
            <a:r>
              <a:rPr lang="en-US" sz="1400" dirty="0"/>
              <a:t> </a:t>
            </a:r>
            <a:r>
              <a:rPr lang="en-US" sz="1400" dirty="0" err="1"/>
              <a:t>ipsum</a:t>
            </a:r>
            <a:r>
              <a:rPr lang="en-US" sz="1400" dirty="0"/>
              <a:t>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Etiam</a:t>
            </a:r>
            <a:r>
              <a:rPr lang="en-US" sz="1400" dirty="0"/>
              <a:t> a </a:t>
            </a:r>
            <a:r>
              <a:rPr lang="en-US" sz="1400" dirty="0" err="1"/>
              <a:t>convallis</a:t>
            </a:r>
            <a:r>
              <a:rPr lang="en-US" sz="1400" dirty="0"/>
              <a:t> </a:t>
            </a:r>
            <a:r>
              <a:rPr lang="en-US" sz="1400" dirty="0" err="1"/>
              <a:t>placerat</a:t>
            </a:r>
            <a:r>
              <a:rPr lang="en-US" sz="1400" dirty="0"/>
              <a:t>. </a:t>
            </a:r>
            <a:endParaRPr lang="en-US" sz="1400" dirty="0">
              <a:solidFill>
                <a:srgbClr val="30353F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363257" y="3966191"/>
            <a:ext cx="4101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30353F"/>
                </a:solidFill>
              </a:rPr>
              <a:t>2016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29516" y="1489851"/>
            <a:ext cx="127765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30353F"/>
                </a:solidFill>
              </a:rPr>
              <a:t>ESTABLISHMENT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1413524" y="3286857"/>
            <a:ext cx="309642" cy="309642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89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66" name="Straight Connector 65"/>
          <p:cNvCxnSpPr/>
          <p:nvPr/>
        </p:nvCxnSpPr>
        <p:spPr>
          <a:xfrm>
            <a:off x="372215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46492" y="4721818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err="1"/>
              <a:t>Lorem</a:t>
            </a:r>
            <a:r>
              <a:rPr lang="en-US" sz="1400" dirty="0"/>
              <a:t> </a:t>
            </a:r>
            <a:r>
              <a:rPr lang="en-US" sz="1400" dirty="0" err="1"/>
              <a:t>ipsum</a:t>
            </a:r>
            <a:r>
              <a:rPr lang="en-US" sz="1400" dirty="0"/>
              <a:t>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Etiam</a:t>
            </a:r>
            <a:r>
              <a:rPr lang="en-US" sz="1400" dirty="0"/>
              <a:t> a </a:t>
            </a:r>
            <a:r>
              <a:rPr lang="en-US" sz="1400" dirty="0" err="1"/>
              <a:t>convallis</a:t>
            </a:r>
            <a:r>
              <a:rPr lang="en-US" sz="1400" dirty="0"/>
              <a:t> </a:t>
            </a:r>
            <a:r>
              <a:rPr lang="en-US" sz="1400" dirty="0" err="1"/>
              <a:t>placerat</a:t>
            </a:r>
            <a:r>
              <a:rPr lang="en-US" sz="1400" dirty="0"/>
              <a:t>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340695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3217209" y="4412356"/>
            <a:ext cx="100989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667181"/>
                </a:solidFill>
              </a:rPr>
              <a:t>REFINEMENT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0177" y="2851412"/>
            <a:ext cx="4039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667181"/>
                </a:solidFill>
              </a:rPr>
              <a:t>2017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3542796" y="3309887"/>
            <a:ext cx="358718" cy="358717"/>
            <a:chOff x="3613150" y="3706813"/>
            <a:chExt cx="420688" cy="420687"/>
          </a:xfrm>
        </p:grpSpPr>
        <p:sp>
          <p:nvSpPr>
            <p:cNvPr id="94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65" name="Straight Connector 64"/>
          <p:cNvCxnSpPr/>
          <p:nvPr/>
        </p:nvCxnSpPr>
        <p:spPr>
          <a:xfrm>
            <a:off x="5875965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668408" y="3966191"/>
            <a:ext cx="41511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98A3AD"/>
                </a:solidFill>
              </a:rPr>
              <a:t>2018</a:t>
            </a:r>
          </a:p>
        </p:txBody>
      </p:sp>
      <p:sp>
        <p:nvSpPr>
          <p:cNvPr id="69" name="Oval 68"/>
          <p:cNvSpPr/>
          <p:nvPr/>
        </p:nvSpPr>
        <p:spPr>
          <a:xfrm>
            <a:off x="5560765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480030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err="1"/>
              <a:t>Lorem</a:t>
            </a:r>
            <a:r>
              <a:rPr lang="en-US" sz="1400" dirty="0"/>
              <a:t> </a:t>
            </a:r>
            <a:r>
              <a:rPr lang="en-US" sz="1400" dirty="0" err="1"/>
              <a:t>ipsum</a:t>
            </a:r>
            <a:r>
              <a:rPr lang="en-US" sz="1400" dirty="0"/>
              <a:t>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Etiam</a:t>
            </a:r>
            <a:r>
              <a:rPr lang="en-US" sz="1400" dirty="0"/>
              <a:t> a </a:t>
            </a:r>
            <a:r>
              <a:rPr lang="en-US" sz="1400" dirty="0" err="1"/>
              <a:t>convallis</a:t>
            </a:r>
            <a:r>
              <a:rPr lang="en-US" sz="1400" dirty="0"/>
              <a:t> </a:t>
            </a:r>
            <a:r>
              <a:rPr lang="en-US" sz="1400" dirty="0" err="1"/>
              <a:t>placerat</a:t>
            </a:r>
            <a:r>
              <a:rPr lang="en-US" sz="1400" dirty="0"/>
              <a:t>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144996" y="1489851"/>
            <a:ext cx="146193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98A3AD"/>
                </a:solidFill>
              </a:rPr>
              <a:t>MARKETING SALES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588" y="3330620"/>
            <a:ext cx="278755" cy="317251"/>
          </a:xfrm>
          <a:prstGeom prst="rect">
            <a:avLst/>
          </a:prstGeom>
        </p:spPr>
      </p:pic>
      <p:sp>
        <p:nvSpPr>
          <p:cNvPr id="103" name="Freeform 102"/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/>
              <a:t>Your logo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4134728" y="165381"/>
            <a:ext cx="392254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COMPANY TIMELINE</a:t>
            </a:r>
          </a:p>
        </p:txBody>
      </p:sp>
    </p:spTree>
    <p:extLst>
      <p:ext uri="{BB962C8B-B14F-4D97-AF65-F5344CB8AC3E}">
        <p14:creationId xmlns:p14="http://schemas.microsoft.com/office/powerpoint/2010/main" val="1708956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Your logo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1972233813"/>
              </p:ext>
            </p:extLst>
          </p:nvPr>
        </p:nvGraphicFramePr>
        <p:xfrm>
          <a:off x="4775828" y="1796308"/>
          <a:ext cx="4572565" cy="304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685687" y="2889551"/>
            <a:ext cx="2557586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Lorem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ipsum</a:t>
            </a:r>
            <a:r>
              <a:rPr lang="en-US" sz="1400" dirty="0">
                <a:solidFill>
                  <a:schemeClr val="bg1"/>
                </a:solidFill>
              </a:rPr>
              <a:t>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Etiam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vulputate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est</a:t>
            </a:r>
            <a:r>
              <a:rPr lang="en-US" sz="1400" dirty="0">
                <a:solidFill>
                  <a:schemeClr val="bg1"/>
                </a:solidFill>
              </a:rPr>
              <a:t> a </a:t>
            </a:r>
            <a:r>
              <a:rPr lang="en-US" sz="1400" dirty="0" err="1">
                <a:solidFill>
                  <a:schemeClr val="bg1"/>
                </a:solidFill>
              </a:rPr>
              <a:t>convallis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placerat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Orci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varius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natoque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penatibus</a:t>
            </a:r>
            <a:r>
              <a:rPr lang="en-US" sz="1400" dirty="0">
                <a:solidFill>
                  <a:schemeClr val="bg1"/>
                </a:solidFill>
              </a:rPr>
              <a:t> et </a:t>
            </a:r>
            <a:r>
              <a:rPr lang="en-US" sz="1400" dirty="0" err="1">
                <a:solidFill>
                  <a:schemeClr val="bg1"/>
                </a:solidFill>
              </a:rPr>
              <a:t>magnis</a:t>
            </a:r>
            <a:r>
              <a:rPr lang="en-US" sz="1400" dirty="0">
                <a:solidFill>
                  <a:schemeClr val="bg1"/>
                </a:solidFill>
              </a:rPr>
              <a:t> dis parturient </a:t>
            </a:r>
            <a:r>
              <a:rPr lang="en-US" sz="1400" dirty="0" err="1">
                <a:solidFill>
                  <a:schemeClr val="bg1"/>
                </a:solidFill>
              </a:rPr>
              <a:t>montes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nascetur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ridiculus</a:t>
            </a:r>
            <a:r>
              <a:rPr lang="en-US" sz="1400" dirty="0">
                <a:solidFill>
                  <a:schemeClr val="bg1"/>
                </a:solidFill>
              </a:rPr>
              <a:t> mus. </a:t>
            </a:r>
            <a:r>
              <a:rPr lang="en-US" sz="1400" dirty="0" err="1">
                <a:solidFill>
                  <a:schemeClr val="bg1"/>
                </a:solidFill>
              </a:rPr>
              <a:t>Aenean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congue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tortor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pellentesque</a:t>
            </a:r>
            <a:r>
              <a:rPr lang="en-US" sz="1400" dirty="0">
                <a:solidFill>
                  <a:schemeClr val="bg1"/>
                </a:solidFill>
              </a:rPr>
              <a:t>, at </a:t>
            </a:r>
            <a:r>
              <a:rPr lang="en-US" sz="1400" dirty="0" err="1">
                <a:solidFill>
                  <a:schemeClr val="bg1"/>
                </a:solidFill>
              </a:rPr>
              <a:t>ullamcorper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est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vulputate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Sed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feugiat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DATA DRIVEN FINANCIAL</a:t>
            </a:r>
          </a:p>
        </p:txBody>
      </p:sp>
      <p:cxnSp>
        <p:nvCxnSpPr>
          <p:cNvPr id="105" name="Straight Connector 104"/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/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23357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5154769"/>
            <a:chOff x="500751" y="632830"/>
            <a:chExt cx="8477175" cy="51547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0751" y="1305921"/>
              <a:ext cx="8477175" cy="4481678"/>
              <a:chOff x="536434" y="1145140"/>
              <a:chExt cx="8477175" cy="448167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</a:t>
                </a:r>
                <a:r>
                  <a:rPr kumimoji="0" lang="en-US" sz="4800" b="1" i="0" u="none" strike="noStrike" kern="1200" cap="none" spc="0" normalizeH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 STARTED</a:t>
                </a:r>
                <a:endPara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468DC3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36434" y="5072820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3197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260191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654626" y="165381"/>
            <a:ext cx="488274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FINANCIAL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1" name="Chart 90"/>
          <p:cNvGraphicFramePr/>
          <p:nvPr>
            <p:extLst>
              <p:ext uri="{D42A27DB-BD31-4B8C-83A1-F6EECF244321}">
                <p14:modId xmlns:p14="http://schemas.microsoft.com/office/powerpoint/2010/main" val="311215028"/>
              </p:ext>
            </p:extLst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/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0" name="Group 1029"/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/>
            <p:cNvGraphicFramePr/>
            <p:nvPr>
              <p:extLst>
                <p:ext uri="{D42A27DB-BD31-4B8C-83A1-F6EECF244321}">
                  <p14:modId xmlns:p14="http://schemas.microsoft.com/office/powerpoint/2010/main" val="2158121263"/>
                </p:ext>
              </p:extLst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12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39" name="Rectangle 138"/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4" name="Group 1033"/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>
                <p:ext uri="{D42A27DB-BD31-4B8C-83A1-F6EECF244321}">
                  <p14:modId xmlns:p14="http://schemas.microsoft.com/office/powerpoint/2010/main" val="505626742"/>
                </p:ext>
              </p:extLst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 18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40" name="Rectangle 139"/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1" name="Chart 50"/>
          <p:cNvGraphicFramePr/>
          <p:nvPr>
            <p:extLst>
              <p:ext uri="{D42A27DB-BD31-4B8C-83A1-F6EECF244321}">
                <p14:modId xmlns:p14="http://schemas.microsoft.com/office/powerpoint/2010/main" val="1283196334"/>
              </p:ext>
            </p:extLst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/>
          <p:cNvSpPr/>
          <p:nvPr/>
        </p:nvSpPr>
        <p:spPr>
          <a:xfrm>
            <a:off x="9007801" y="4239789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err="1"/>
              <a:t>Lorem</a:t>
            </a:r>
            <a:r>
              <a:rPr lang="en-US" sz="1400" dirty="0"/>
              <a:t> </a:t>
            </a:r>
            <a:r>
              <a:rPr lang="en-US" sz="1400" dirty="0" err="1"/>
              <a:t>ipsum</a:t>
            </a:r>
            <a:r>
              <a:rPr lang="en-US" sz="1400" dirty="0"/>
              <a:t>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Etiam</a:t>
            </a:r>
            <a:r>
              <a:rPr lang="en-US" sz="1400" dirty="0"/>
              <a:t> </a:t>
            </a:r>
            <a:r>
              <a:rPr lang="en-US" sz="1400" dirty="0" err="1"/>
              <a:t>vulputate</a:t>
            </a:r>
            <a:r>
              <a:rPr lang="en-US" sz="1400" dirty="0"/>
              <a:t> </a:t>
            </a:r>
            <a:r>
              <a:rPr lang="en-US" sz="1400" dirty="0" err="1"/>
              <a:t>est</a:t>
            </a:r>
            <a:r>
              <a:rPr lang="en-US" sz="1400" dirty="0"/>
              <a:t>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err="1"/>
              <a:t>Lorem</a:t>
            </a:r>
            <a:r>
              <a:rPr lang="en-US" sz="1400" dirty="0"/>
              <a:t> </a:t>
            </a:r>
            <a:r>
              <a:rPr lang="en-US" sz="1400" dirty="0" err="1"/>
              <a:t>ipsum</a:t>
            </a:r>
            <a:r>
              <a:rPr lang="en-US" sz="1400" dirty="0"/>
              <a:t>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Etiam</a:t>
            </a:r>
            <a:r>
              <a:rPr lang="en-US" sz="1400" dirty="0"/>
              <a:t> </a:t>
            </a:r>
            <a:r>
              <a:rPr lang="en-US" sz="1400" dirty="0" err="1"/>
              <a:t>vulputate</a:t>
            </a:r>
            <a:r>
              <a:rPr lang="en-US" sz="1400" dirty="0"/>
              <a:t> </a:t>
            </a:r>
            <a:r>
              <a:rPr lang="en-US" sz="1400" dirty="0" err="1"/>
              <a:t>est</a:t>
            </a:r>
            <a:r>
              <a:rPr lang="en-US" sz="1400" dirty="0"/>
              <a:t>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err="1"/>
              <a:t>Lorem</a:t>
            </a:r>
            <a:r>
              <a:rPr lang="en-US" sz="1400" dirty="0"/>
              <a:t> </a:t>
            </a:r>
            <a:r>
              <a:rPr lang="en-US" sz="1400" dirty="0" err="1"/>
              <a:t>ipsum</a:t>
            </a:r>
            <a:r>
              <a:rPr lang="en-US" sz="1400" dirty="0"/>
              <a:t>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en-US" sz="1400" dirty="0" err="1"/>
              <a:t>Etiam</a:t>
            </a:r>
            <a:r>
              <a:rPr lang="en-US" sz="1400" dirty="0"/>
              <a:t> </a:t>
            </a:r>
            <a:r>
              <a:rPr lang="en-US" sz="1400" dirty="0" err="1"/>
              <a:t>vulputate</a:t>
            </a:r>
            <a:r>
              <a:rPr lang="en-US" sz="1400" dirty="0"/>
              <a:t> </a:t>
            </a:r>
            <a:r>
              <a:rPr lang="en-US" sz="1400" dirty="0" err="1"/>
              <a:t>est</a:t>
            </a:r>
            <a:r>
              <a:rPr lang="en-US" sz="1400" dirty="0"/>
              <a:t>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494785E-4C9A-4626-816D-B5F5920DA80C}"/>
              </a:ext>
            </a:extLst>
          </p:cNvPr>
          <p:cNvGrpSpPr/>
          <p:nvPr/>
        </p:nvGrpSpPr>
        <p:grpSpPr>
          <a:xfrm>
            <a:off x="825793" y="2479226"/>
            <a:ext cx="5310652" cy="3070333"/>
            <a:chOff x="825793" y="2050794"/>
            <a:chExt cx="5310652" cy="3070333"/>
          </a:xfrm>
        </p:grpSpPr>
        <p:sp>
          <p:nvSpPr>
            <p:cNvPr id="71" name="TextBox 70"/>
            <p:cNvSpPr txBox="1"/>
            <p:nvPr/>
          </p:nvSpPr>
          <p:spPr>
            <a:xfrm>
              <a:off x="825793" y="2890917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 err="1"/>
                <a:t>Lorem</a:t>
              </a:r>
              <a:r>
                <a:rPr lang="en-US" sz="1400" dirty="0"/>
                <a:t> </a:t>
              </a:r>
              <a:r>
                <a:rPr lang="en-US" sz="1400" dirty="0" err="1"/>
                <a:t>ipsum</a:t>
              </a:r>
              <a:r>
                <a:rPr lang="en-US" sz="1400" dirty="0"/>
                <a:t>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174451" y="2068093"/>
              <a:ext cx="2205714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515A6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25793" y="2068093"/>
              <a:ext cx="702967" cy="702966"/>
              <a:chOff x="1072536" y="1083143"/>
              <a:chExt cx="788715" cy="788715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072536" y="1083143"/>
                <a:ext cx="788715" cy="788715"/>
              </a:xfrm>
              <a:prstGeom prst="ellipse">
                <a:avLst/>
              </a:prstGeom>
              <a:solidFill>
                <a:srgbClr val="30353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1276148" y="1369137"/>
                <a:ext cx="381490" cy="216726"/>
                <a:chOff x="3283332" y="3275035"/>
                <a:chExt cx="479215" cy="272245"/>
              </a:xfrm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3283332" y="3275035"/>
                  <a:ext cx="479215" cy="272245"/>
                </a:xfrm>
                <a:custGeom>
                  <a:avLst/>
                  <a:gdLst>
                    <a:gd name="T0" fmla="*/ 2004 w 2048"/>
                    <a:gd name="T1" fmla="*/ 0 h 1162"/>
                    <a:gd name="T2" fmla="*/ 44 w 2048"/>
                    <a:gd name="T3" fmla="*/ 0 h 1162"/>
                    <a:gd name="T4" fmla="*/ 0 w 2048"/>
                    <a:gd name="T5" fmla="*/ 44 h 1162"/>
                    <a:gd name="T6" fmla="*/ 0 w 2048"/>
                    <a:gd name="T7" fmla="*/ 1118 h 1162"/>
                    <a:gd name="T8" fmla="*/ 44 w 2048"/>
                    <a:gd name="T9" fmla="*/ 1162 h 1162"/>
                    <a:gd name="T10" fmla="*/ 2004 w 2048"/>
                    <a:gd name="T11" fmla="*/ 1162 h 1162"/>
                    <a:gd name="T12" fmla="*/ 2048 w 2048"/>
                    <a:gd name="T13" fmla="*/ 1118 h 1162"/>
                    <a:gd name="T14" fmla="*/ 2048 w 2048"/>
                    <a:gd name="T15" fmla="*/ 44 h 1162"/>
                    <a:gd name="T16" fmla="*/ 2004 w 2048"/>
                    <a:gd name="T17" fmla="*/ 0 h 1162"/>
                    <a:gd name="T18" fmla="*/ 88 w 2048"/>
                    <a:gd name="T19" fmla="*/ 88 h 1162"/>
                    <a:gd name="T20" fmla="*/ 312 w 2048"/>
                    <a:gd name="T21" fmla="*/ 88 h 1162"/>
                    <a:gd name="T22" fmla="*/ 88 w 2048"/>
                    <a:gd name="T23" fmla="*/ 311 h 1162"/>
                    <a:gd name="T24" fmla="*/ 88 w 2048"/>
                    <a:gd name="T25" fmla="*/ 88 h 1162"/>
                    <a:gd name="T26" fmla="*/ 88 w 2048"/>
                    <a:gd name="T27" fmla="*/ 1074 h 1162"/>
                    <a:gd name="T28" fmla="*/ 88 w 2048"/>
                    <a:gd name="T29" fmla="*/ 851 h 1162"/>
                    <a:gd name="T30" fmla="*/ 312 w 2048"/>
                    <a:gd name="T31" fmla="*/ 1074 h 1162"/>
                    <a:gd name="T32" fmla="*/ 88 w 2048"/>
                    <a:gd name="T33" fmla="*/ 1074 h 1162"/>
                    <a:gd name="T34" fmla="*/ 1960 w 2048"/>
                    <a:gd name="T35" fmla="*/ 1074 h 1162"/>
                    <a:gd name="T36" fmla="*/ 1736 w 2048"/>
                    <a:gd name="T37" fmla="*/ 1074 h 1162"/>
                    <a:gd name="T38" fmla="*/ 1960 w 2048"/>
                    <a:gd name="T39" fmla="*/ 851 h 1162"/>
                    <a:gd name="T40" fmla="*/ 1960 w 2048"/>
                    <a:gd name="T41" fmla="*/ 1074 h 1162"/>
                    <a:gd name="T42" fmla="*/ 1960 w 2048"/>
                    <a:gd name="T43" fmla="*/ 762 h 1162"/>
                    <a:gd name="T44" fmla="*/ 1648 w 2048"/>
                    <a:gd name="T45" fmla="*/ 1074 h 1162"/>
                    <a:gd name="T46" fmla="*/ 400 w 2048"/>
                    <a:gd name="T47" fmla="*/ 1074 h 1162"/>
                    <a:gd name="T48" fmla="*/ 88 w 2048"/>
                    <a:gd name="T49" fmla="*/ 762 h 1162"/>
                    <a:gd name="T50" fmla="*/ 88 w 2048"/>
                    <a:gd name="T51" fmla="*/ 400 h 1162"/>
                    <a:gd name="T52" fmla="*/ 400 w 2048"/>
                    <a:gd name="T53" fmla="*/ 88 h 1162"/>
                    <a:gd name="T54" fmla="*/ 1648 w 2048"/>
                    <a:gd name="T55" fmla="*/ 88 h 1162"/>
                    <a:gd name="T56" fmla="*/ 1960 w 2048"/>
                    <a:gd name="T57" fmla="*/ 400 h 1162"/>
                    <a:gd name="T58" fmla="*/ 1960 w 2048"/>
                    <a:gd name="T59" fmla="*/ 762 h 1162"/>
                    <a:gd name="T60" fmla="*/ 1960 w 2048"/>
                    <a:gd name="T61" fmla="*/ 311 h 1162"/>
                    <a:gd name="T62" fmla="*/ 1736 w 2048"/>
                    <a:gd name="T63" fmla="*/ 88 h 1162"/>
                    <a:gd name="T64" fmla="*/ 1960 w 2048"/>
                    <a:gd name="T65" fmla="*/ 88 h 1162"/>
                    <a:gd name="T66" fmla="*/ 1960 w 2048"/>
                    <a:gd name="T67" fmla="*/ 311 h 1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48" h="1162">
                      <a:moveTo>
                        <a:pt x="2004" y="0"/>
                      </a:move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20" y="0"/>
                        <a:pt x="0" y="19"/>
                        <a:pt x="0" y="44"/>
                      </a:cubicBezTo>
                      <a:cubicBezTo>
                        <a:pt x="0" y="1118"/>
                        <a:pt x="0" y="1118"/>
                        <a:pt x="0" y="1118"/>
                      </a:cubicBezTo>
                      <a:cubicBezTo>
                        <a:pt x="0" y="1143"/>
                        <a:pt x="20" y="1162"/>
                        <a:pt x="44" y="1162"/>
                      </a:cubicBezTo>
                      <a:cubicBezTo>
                        <a:pt x="2004" y="1162"/>
                        <a:pt x="2004" y="1162"/>
                        <a:pt x="2004" y="1162"/>
                      </a:cubicBezTo>
                      <a:cubicBezTo>
                        <a:pt x="2028" y="1162"/>
                        <a:pt x="2048" y="1143"/>
                        <a:pt x="2048" y="1118"/>
                      </a:cubicBezTo>
                      <a:cubicBezTo>
                        <a:pt x="2048" y="44"/>
                        <a:pt x="2048" y="44"/>
                        <a:pt x="2048" y="44"/>
                      </a:cubicBezTo>
                      <a:cubicBezTo>
                        <a:pt x="2048" y="19"/>
                        <a:pt x="2028" y="0"/>
                        <a:pt x="2004" y="0"/>
                      </a:cubicBezTo>
                      <a:close/>
                      <a:moveTo>
                        <a:pt x="88" y="88"/>
                      </a:moveTo>
                      <a:cubicBezTo>
                        <a:pt x="312" y="88"/>
                        <a:pt x="312" y="88"/>
                        <a:pt x="312" y="88"/>
                      </a:cubicBezTo>
                      <a:cubicBezTo>
                        <a:pt x="293" y="202"/>
                        <a:pt x="202" y="292"/>
                        <a:pt x="88" y="311"/>
                      </a:cubicBezTo>
                      <a:lnTo>
                        <a:pt x="88" y="88"/>
                      </a:lnTo>
                      <a:close/>
                      <a:moveTo>
                        <a:pt x="88" y="1074"/>
                      </a:moveTo>
                      <a:cubicBezTo>
                        <a:pt x="88" y="851"/>
                        <a:pt x="88" y="851"/>
                        <a:pt x="88" y="851"/>
                      </a:cubicBezTo>
                      <a:cubicBezTo>
                        <a:pt x="202" y="870"/>
                        <a:pt x="293" y="960"/>
                        <a:pt x="312" y="1074"/>
                      </a:cubicBezTo>
                      <a:lnTo>
                        <a:pt x="88" y="1074"/>
                      </a:lnTo>
                      <a:close/>
                      <a:moveTo>
                        <a:pt x="1960" y="1074"/>
                      </a:moveTo>
                      <a:cubicBezTo>
                        <a:pt x="1736" y="1074"/>
                        <a:pt x="1736" y="1074"/>
                        <a:pt x="1736" y="1074"/>
                      </a:cubicBezTo>
                      <a:cubicBezTo>
                        <a:pt x="1755" y="960"/>
                        <a:pt x="1846" y="870"/>
                        <a:pt x="1960" y="851"/>
                      </a:cubicBezTo>
                      <a:lnTo>
                        <a:pt x="1960" y="1074"/>
                      </a:lnTo>
                      <a:close/>
                      <a:moveTo>
                        <a:pt x="1960" y="762"/>
                      </a:moveTo>
                      <a:cubicBezTo>
                        <a:pt x="1797" y="782"/>
                        <a:pt x="1668" y="911"/>
                        <a:pt x="1648" y="1074"/>
                      </a:cubicBezTo>
                      <a:cubicBezTo>
                        <a:pt x="400" y="1074"/>
                        <a:pt x="400" y="1074"/>
                        <a:pt x="400" y="1074"/>
                      </a:cubicBezTo>
                      <a:cubicBezTo>
                        <a:pt x="380" y="911"/>
                        <a:pt x="251" y="782"/>
                        <a:pt x="88" y="762"/>
                      </a:cubicBezTo>
                      <a:cubicBezTo>
                        <a:pt x="88" y="400"/>
                        <a:pt x="88" y="400"/>
                        <a:pt x="88" y="400"/>
                      </a:cubicBezTo>
                      <a:cubicBezTo>
                        <a:pt x="251" y="380"/>
                        <a:pt x="380" y="251"/>
                        <a:pt x="400" y="88"/>
                      </a:cubicBezTo>
                      <a:cubicBezTo>
                        <a:pt x="1648" y="88"/>
                        <a:pt x="1648" y="88"/>
                        <a:pt x="1648" y="88"/>
                      </a:cubicBezTo>
                      <a:cubicBezTo>
                        <a:pt x="1668" y="251"/>
                        <a:pt x="1797" y="380"/>
                        <a:pt x="1960" y="400"/>
                      </a:cubicBezTo>
                      <a:cubicBezTo>
                        <a:pt x="1960" y="762"/>
                        <a:pt x="1960" y="762"/>
                        <a:pt x="1960" y="762"/>
                      </a:cubicBezTo>
                      <a:close/>
                      <a:moveTo>
                        <a:pt x="1960" y="311"/>
                      </a:moveTo>
                      <a:cubicBezTo>
                        <a:pt x="1846" y="292"/>
                        <a:pt x="1755" y="202"/>
                        <a:pt x="1736" y="88"/>
                      </a:cubicBezTo>
                      <a:cubicBezTo>
                        <a:pt x="1960" y="88"/>
                        <a:pt x="1960" y="88"/>
                        <a:pt x="1960" y="88"/>
                      </a:cubicBezTo>
                      <a:lnTo>
                        <a:pt x="1960" y="3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12"/>
                <p:cNvSpPr>
                  <a:spLocks noEditPoints="1"/>
                </p:cNvSpPr>
                <p:nvPr/>
              </p:nvSpPr>
              <p:spPr bwMode="auto">
                <a:xfrm>
                  <a:off x="3381245" y="3337126"/>
                  <a:ext cx="282594" cy="148859"/>
                </a:xfrm>
                <a:custGeom>
                  <a:avLst/>
                  <a:gdLst>
                    <a:gd name="T0" fmla="*/ 1169 w 1208"/>
                    <a:gd name="T1" fmla="*/ 127 h 634"/>
                    <a:gd name="T2" fmla="*/ 1081 w 1208"/>
                    <a:gd name="T3" fmla="*/ 39 h 634"/>
                    <a:gd name="T4" fmla="*/ 1041 w 1208"/>
                    <a:gd name="T5" fmla="*/ 0 h 634"/>
                    <a:gd name="T6" fmla="*/ 167 w 1208"/>
                    <a:gd name="T7" fmla="*/ 0 h 634"/>
                    <a:gd name="T8" fmla="*/ 127 w 1208"/>
                    <a:gd name="T9" fmla="*/ 39 h 634"/>
                    <a:gd name="T10" fmla="*/ 39 w 1208"/>
                    <a:gd name="T11" fmla="*/ 127 h 634"/>
                    <a:gd name="T12" fmla="*/ 0 w 1208"/>
                    <a:gd name="T13" fmla="*/ 167 h 634"/>
                    <a:gd name="T14" fmla="*/ 0 w 1208"/>
                    <a:gd name="T15" fmla="*/ 467 h 634"/>
                    <a:gd name="T16" fmla="*/ 39 w 1208"/>
                    <a:gd name="T17" fmla="*/ 507 h 634"/>
                    <a:gd name="T18" fmla="*/ 127 w 1208"/>
                    <a:gd name="T19" fmla="*/ 595 h 634"/>
                    <a:gd name="T20" fmla="*/ 167 w 1208"/>
                    <a:gd name="T21" fmla="*/ 634 h 634"/>
                    <a:gd name="T22" fmla="*/ 1041 w 1208"/>
                    <a:gd name="T23" fmla="*/ 634 h 634"/>
                    <a:gd name="T24" fmla="*/ 1081 w 1208"/>
                    <a:gd name="T25" fmla="*/ 595 h 634"/>
                    <a:gd name="T26" fmla="*/ 1169 w 1208"/>
                    <a:gd name="T27" fmla="*/ 507 h 634"/>
                    <a:gd name="T28" fmla="*/ 1208 w 1208"/>
                    <a:gd name="T29" fmla="*/ 467 h 634"/>
                    <a:gd name="T30" fmla="*/ 1208 w 1208"/>
                    <a:gd name="T31" fmla="*/ 167 h 634"/>
                    <a:gd name="T32" fmla="*/ 1169 w 1208"/>
                    <a:gd name="T33" fmla="*/ 127 h 634"/>
                    <a:gd name="T34" fmla="*/ 1129 w 1208"/>
                    <a:gd name="T35" fmla="*/ 432 h 634"/>
                    <a:gd name="T36" fmla="*/ 1006 w 1208"/>
                    <a:gd name="T37" fmla="*/ 555 h 634"/>
                    <a:gd name="T38" fmla="*/ 202 w 1208"/>
                    <a:gd name="T39" fmla="*/ 555 h 634"/>
                    <a:gd name="T40" fmla="*/ 79 w 1208"/>
                    <a:gd name="T41" fmla="*/ 432 h 634"/>
                    <a:gd name="T42" fmla="*/ 79 w 1208"/>
                    <a:gd name="T43" fmla="*/ 202 h 634"/>
                    <a:gd name="T44" fmla="*/ 202 w 1208"/>
                    <a:gd name="T45" fmla="*/ 79 h 634"/>
                    <a:gd name="T46" fmla="*/ 1006 w 1208"/>
                    <a:gd name="T47" fmla="*/ 79 h 634"/>
                    <a:gd name="T48" fmla="*/ 1129 w 1208"/>
                    <a:gd name="T49" fmla="*/ 202 h 634"/>
                    <a:gd name="T50" fmla="*/ 1129 w 1208"/>
                    <a:gd name="T51" fmla="*/ 432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08" h="634">
                      <a:moveTo>
                        <a:pt x="1169" y="127"/>
                      </a:moveTo>
                      <a:cubicBezTo>
                        <a:pt x="1120" y="127"/>
                        <a:pt x="1081" y="88"/>
                        <a:pt x="1081" y="39"/>
                      </a:cubicBezTo>
                      <a:cubicBezTo>
                        <a:pt x="1081" y="17"/>
                        <a:pt x="1063" y="0"/>
                        <a:pt x="1041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45" y="0"/>
                        <a:pt x="127" y="17"/>
                        <a:pt x="127" y="39"/>
                      </a:cubicBezTo>
                      <a:cubicBezTo>
                        <a:pt x="127" y="88"/>
                        <a:pt x="88" y="127"/>
                        <a:pt x="39" y="127"/>
                      </a:cubicBezTo>
                      <a:cubicBezTo>
                        <a:pt x="17" y="127"/>
                        <a:pt x="0" y="145"/>
                        <a:pt x="0" y="167"/>
                      </a:cubicBezTo>
                      <a:cubicBezTo>
                        <a:pt x="0" y="467"/>
                        <a:pt x="0" y="467"/>
                        <a:pt x="0" y="467"/>
                      </a:cubicBezTo>
                      <a:cubicBezTo>
                        <a:pt x="0" y="489"/>
                        <a:pt x="17" y="507"/>
                        <a:pt x="39" y="507"/>
                      </a:cubicBezTo>
                      <a:cubicBezTo>
                        <a:pt x="88" y="507"/>
                        <a:pt x="127" y="546"/>
                        <a:pt x="127" y="595"/>
                      </a:cubicBezTo>
                      <a:cubicBezTo>
                        <a:pt x="127" y="617"/>
                        <a:pt x="145" y="634"/>
                        <a:pt x="167" y="634"/>
                      </a:cubicBezTo>
                      <a:cubicBezTo>
                        <a:pt x="1041" y="634"/>
                        <a:pt x="1041" y="634"/>
                        <a:pt x="1041" y="634"/>
                      </a:cubicBezTo>
                      <a:cubicBezTo>
                        <a:pt x="1063" y="634"/>
                        <a:pt x="1081" y="617"/>
                        <a:pt x="1081" y="595"/>
                      </a:cubicBezTo>
                      <a:cubicBezTo>
                        <a:pt x="1081" y="546"/>
                        <a:pt x="1120" y="507"/>
                        <a:pt x="1169" y="507"/>
                      </a:cubicBezTo>
                      <a:cubicBezTo>
                        <a:pt x="1191" y="507"/>
                        <a:pt x="1208" y="489"/>
                        <a:pt x="1208" y="467"/>
                      </a:cubicBezTo>
                      <a:cubicBezTo>
                        <a:pt x="1208" y="167"/>
                        <a:pt x="1208" y="167"/>
                        <a:pt x="1208" y="167"/>
                      </a:cubicBezTo>
                      <a:cubicBezTo>
                        <a:pt x="1208" y="145"/>
                        <a:pt x="1191" y="127"/>
                        <a:pt x="1169" y="127"/>
                      </a:cubicBezTo>
                      <a:close/>
                      <a:moveTo>
                        <a:pt x="1129" y="432"/>
                      </a:moveTo>
                      <a:cubicBezTo>
                        <a:pt x="1069" y="447"/>
                        <a:pt x="1021" y="495"/>
                        <a:pt x="1006" y="555"/>
                      </a:cubicBezTo>
                      <a:cubicBezTo>
                        <a:pt x="202" y="555"/>
                        <a:pt x="202" y="555"/>
                        <a:pt x="202" y="555"/>
                      </a:cubicBezTo>
                      <a:cubicBezTo>
                        <a:pt x="187" y="495"/>
                        <a:pt x="139" y="447"/>
                        <a:pt x="79" y="432"/>
                      </a:cubicBezTo>
                      <a:cubicBezTo>
                        <a:pt x="79" y="202"/>
                        <a:pt x="79" y="202"/>
                        <a:pt x="79" y="202"/>
                      </a:cubicBezTo>
                      <a:cubicBezTo>
                        <a:pt x="139" y="187"/>
                        <a:pt x="187" y="139"/>
                        <a:pt x="202" y="79"/>
                      </a:cubicBezTo>
                      <a:cubicBezTo>
                        <a:pt x="1006" y="79"/>
                        <a:pt x="1006" y="79"/>
                        <a:pt x="1006" y="79"/>
                      </a:cubicBezTo>
                      <a:cubicBezTo>
                        <a:pt x="1021" y="139"/>
                        <a:pt x="1069" y="187"/>
                        <a:pt x="1129" y="202"/>
                      </a:cubicBezTo>
                      <a:cubicBezTo>
                        <a:pt x="1129" y="432"/>
                        <a:pt x="1129" y="432"/>
                        <a:pt x="1129" y="4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3"/>
                <p:cNvSpPr>
                  <a:spLocks/>
                </p:cNvSpPr>
                <p:nvPr/>
              </p:nvSpPr>
              <p:spPr bwMode="auto">
                <a:xfrm>
                  <a:off x="3464829" y="3368967"/>
                  <a:ext cx="32638" cy="85176"/>
                </a:xfrm>
                <a:custGeom>
                  <a:avLst/>
                  <a:gdLst>
                    <a:gd name="T0" fmla="*/ 99 w 139"/>
                    <a:gd name="T1" fmla="*/ 0 h 364"/>
                    <a:gd name="T2" fmla="*/ 39 w 139"/>
                    <a:gd name="T3" fmla="*/ 0 h 364"/>
                    <a:gd name="T4" fmla="*/ 0 w 139"/>
                    <a:gd name="T5" fmla="*/ 40 h 364"/>
                    <a:gd name="T6" fmla="*/ 39 w 139"/>
                    <a:gd name="T7" fmla="*/ 79 h 364"/>
                    <a:gd name="T8" fmla="*/ 59 w 139"/>
                    <a:gd name="T9" fmla="*/ 79 h 364"/>
                    <a:gd name="T10" fmla="*/ 59 w 139"/>
                    <a:gd name="T11" fmla="*/ 324 h 364"/>
                    <a:gd name="T12" fmla="*/ 99 w 139"/>
                    <a:gd name="T13" fmla="*/ 364 h 364"/>
                    <a:gd name="T14" fmla="*/ 139 w 139"/>
                    <a:gd name="T15" fmla="*/ 324 h 364"/>
                    <a:gd name="T16" fmla="*/ 139 w 139"/>
                    <a:gd name="T17" fmla="*/ 40 h 364"/>
                    <a:gd name="T18" fmla="*/ 99 w 139"/>
                    <a:gd name="T19" fmla="*/ 0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" h="364">
                      <a:moveTo>
                        <a:pt x="99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62"/>
                        <a:pt x="18" y="79"/>
                        <a:pt x="3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324"/>
                        <a:pt x="59" y="324"/>
                        <a:pt x="59" y="324"/>
                      </a:cubicBezTo>
                      <a:cubicBezTo>
                        <a:pt x="59" y="346"/>
                        <a:pt x="77" y="364"/>
                        <a:pt x="99" y="364"/>
                      </a:cubicBezTo>
                      <a:cubicBezTo>
                        <a:pt x="121" y="364"/>
                        <a:pt x="139" y="346"/>
                        <a:pt x="139" y="324"/>
                      </a:cubicBezTo>
                      <a:cubicBezTo>
                        <a:pt x="139" y="40"/>
                        <a:pt x="139" y="40"/>
                        <a:pt x="139" y="40"/>
                      </a:cubicBezTo>
                      <a:cubicBezTo>
                        <a:pt x="139" y="18"/>
                        <a:pt x="121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14"/>
                <p:cNvSpPr>
                  <a:spLocks noEditPoints="1"/>
                </p:cNvSpPr>
                <p:nvPr/>
              </p:nvSpPr>
              <p:spPr bwMode="auto">
                <a:xfrm>
                  <a:off x="3518959" y="3368967"/>
                  <a:ext cx="61295" cy="85176"/>
                </a:xfrm>
                <a:custGeom>
                  <a:avLst/>
                  <a:gdLst>
                    <a:gd name="T0" fmla="*/ 222 w 262"/>
                    <a:gd name="T1" fmla="*/ 0 h 364"/>
                    <a:gd name="T2" fmla="*/ 40 w 262"/>
                    <a:gd name="T3" fmla="*/ 0 h 364"/>
                    <a:gd name="T4" fmla="*/ 0 w 262"/>
                    <a:gd name="T5" fmla="*/ 40 h 364"/>
                    <a:gd name="T6" fmla="*/ 0 w 262"/>
                    <a:gd name="T7" fmla="*/ 324 h 364"/>
                    <a:gd name="T8" fmla="*/ 40 w 262"/>
                    <a:gd name="T9" fmla="*/ 364 h 364"/>
                    <a:gd name="T10" fmla="*/ 222 w 262"/>
                    <a:gd name="T11" fmla="*/ 364 h 364"/>
                    <a:gd name="T12" fmla="*/ 262 w 262"/>
                    <a:gd name="T13" fmla="*/ 324 h 364"/>
                    <a:gd name="T14" fmla="*/ 262 w 262"/>
                    <a:gd name="T15" fmla="*/ 40 h 364"/>
                    <a:gd name="T16" fmla="*/ 222 w 262"/>
                    <a:gd name="T17" fmla="*/ 0 h 364"/>
                    <a:gd name="T18" fmla="*/ 183 w 262"/>
                    <a:gd name="T19" fmla="*/ 285 h 364"/>
                    <a:gd name="T20" fmla="*/ 80 w 262"/>
                    <a:gd name="T21" fmla="*/ 285 h 364"/>
                    <a:gd name="T22" fmla="*/ 80 w 262"/>
                    <a:gd name="T23" fmla="*/ 79 h 364"/>
                    <a:gd name="T24" fmla="*/ 183 w 262"/>
                    <a:gd name="T25" fmla="*/ 79 h 364"/>
                    <a:gd name="T26" fmla="*/ 183 w 262"/>
                    <a:gd name="T27" fmla="*/ 285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62" h="364">
                      <a:moveTo>
                        <a:pt x="222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0" y="346"/>
                        <a:pt x="18" y="364"/>
                        <a:pt x="40" y="364"/>
                      </a:cubicBezTo>
                      <a:cubicBezTo>
                        <a:pt x="222" y="364"/>
                        <a:pt x="222" y="364"/>
                        <a:pt x="222" y="364"/>
                      </a:cubicBezTo>
                      <a:cubicBezTo>
                        <a:pt x="244" y="364"/>
                        <a:pt x="262" y="346"/>
                        <a:pt x="262" y="324"/>
                      </a:cubicBezTo>
                      <a:cubicBezTo>
                        <a:pt x="262" y="40"/>
                        <a:pt x="262" y="40"/>
                        <a:pt x="262" y="40"/>
                      </a:cubicBezTo>
                      <a:cubicBezTo>
                        <a:pt x="262" y="18"/>
                        <a:pt x="244" y="0"/>
                        <a:pt x="222" y="0"/>
                      </a:cubicBezTo>
                      <a:close/>
                      <a:moveTo>
                        <a:pt x="183" y="285"/>
                      </a:moveTo>
                      <a:cubicBezTo>
                        <a:pt x="80" y="285"/>
                        <a:pt x="80" y="285"/>
                        <a:pt x="80" y="285"/>
                      </a:cubicBezTo>
                      <a:cubicBezTo>
                        <a:pt x="80" y="79"/>
                        <a:pt x="80" y="79"/>
                        <a:pt x="80" y="79"/>
                      </a:cubicBezTo>
                      <a:cubicBezTo>
                        <a:pt x="183" y="79"/>
                        <a:pt x="183" y="79"/>
                        <a:pt x="183" y="79"/>
                      </a:cubicBezTo>
                      <a:lnTo>
                        <a:pt x="183" y="2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1710235" y="2050794"/>
              <a:ext cx="867237" cy="658384"/>
              <a:chOff x="2081212" y="1108153"/>
              <a:chExt cx="973023" cy="738694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67%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081212" y="1600626"/>
                <a:ext cx="9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FINANCING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44712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 err="1"/>
                <a:t>Lorem</a:t>
              </a:r>
              <a:r>
                <a:rPr lang="en-US" sz="1400" dirty="0"/>
                <a:t> </a:t>
              </a:r>
              <a:r>
                <a:rPr lang="en-US" sz="1400" dirty="0" err="1"/>
                <a:t>ipsum</a:t>
              </a:r>
              <a:r>
                <a:rPr lang="en-US" sz="1400" dirty="0"/>
                <a:t>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196195" y="3920431"/>
              <a:ext cx="2183970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DBDBD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44712" y="3920431"/>
              <a:ext cx="702967" cy="702966"/>
              <a:chOff x="1093763" y="3171060"/>
              <a:chExt cx="788715" cy="78871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093763" y="3171060"/>
                <a:ext cx="788715" cy="788715"/>
              </a:xfrm>
              <a:prstGeom prst="ellipse">
                <a:avLst/>
              </a:prstGeom>
              <a:solidFill>
                <a:srgbClr val="CFCFC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34"/>
              <p:cNvSpPr>
                <a:spLocks noEditPoints="1"/>
              </p:cNvSpPr>
              <p:nvPr/>
            </p:nvSpPr>
            <p:spPr bwMode="auto">
              <a:xfrm>
                <a:off x="1305929" y="3382536"/>
                <a:ext cx="364382" cy="365762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710235" y="3920431"/>
              <a:ext cx="1074012" cy="685153"/>
              <a:chOff x="2081212" y="1108153"/>
              <a:chExt cx="1205021" cy="768728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2081212" y="1108153"/>
                <a:ext cx="762580" cy="552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rgbClr val="30353F"/>
                    </a:solidFill>
                  </a:rPr>
                  <a:t>31%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081212" y="1600626"/>
                <a:ext cx="1205021" cy="276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rgbClr val="30353F"/>
                    </a:solidFill>
                  </a:rPr>
                  <a:t>TEAMWORK</a:t>
                </a: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3752994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 err="1"/>
                <a:t>Lorem</a:t>
              </a:r>
              <a:r>
                <a:rPr lang="en-US" sz="1400" dirty="0"/>
                <a:t> </a:t>
              </a:r>
              <a:r>
                <a:rPr lang="en-US" sz="1400" dirty="0" err="1"/>
                <a:t>ipsum</a:t>
              </a:r>
              <a:r>
                <a:rPr lang="en-US" sz="1400" dirty="0"/>
                <a:t>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104476" y="3937693"/>
              <a:ext cx="2031968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85E0E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752994" y="3937693"/>
              <a:ext cx="702967" cy="702967"/>
              <a:chOff x="4356800" y="3209795"/>
              <a:chExt cx="788715" cy="788715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4356800" y="3209795"/>
                <a:ext cx="788715" cy="78871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4597964" y="3450958"/>
                <a:ext cx="306387" cy="306388"/>
                <a:chOff x="8208963" y="3762375"/>
                <a:chExt cx="306387" cy="306388"/>
              </a:xfrm>
            </p:grpSpPr>
            <p:sp>
              <p:nvSpPr>
                <p:cNvPr id="45" name="Freeform 27"/>
                <p:cNvSpPr>
                  <a:spLocks/>
                </p:cNvSpPr>
                <p:nvPr/>
              </p:nvSpPr>
              <p:spPr bwMode="auto">
                <a:xfrm>
                  <a:off x="8424863" y="3943350"/>
                  <a:ext cx="53975" cy="53975"/>
                </a:xfrm>
                <a:custGeom>
                  <a:avLst/>
                  <a:gdLst>
                    <a:gd name="T0" fmla="*/ 300 w 360"/>
                    <a:gd name="T1" fmla="*/ 240 h 360"/>
                    <a:gd name="T2" fmla="*/ 120 w 360"/>
                    <a:gd name="T3" fmla="*/ 240 h 360"/>
                    <a:gd name="T4" fmla="*/ 120 w 360"/>
                    <a:gd name="T5" fmla="*/ 60 h 360"/>
                    <a:gd name="T6" fmla="*/ 60 w 360"/>
                    <a:gd name="T7" fmla="*/ 0 h 360"/>
                    <a:gd name="T8" fmla="*/ 0 w 360"/>
                    <a:gd name="T9" fmla="*/ 60 h 360"/>
                    <a:gd name="T10" fmla="*/ 0 w 360"/>
                    <a:gd name="T11" fmla="*/ 300 h 360"/>
                    <a:gd name="T12" fmla="*/ 60 w 360"/>
                    <a:gd name="T13" fmla="*/ 360 h 360"/>
                    <a:gd name="T14" fmla="*/ 300 w 360"/>
                    <a:gd name="T15" fmla="*/ 360 h 360"/>
                    <a:gd name="T16" fmla="*/ 360 w 360"/>
                    <a:gd name="T17" fmla="*/ 300 h 360"/>
                    <a:gd name="T18" fmla="*/ 300 w 360"/>
                    <a:gd name="T19" fmla="*/ 240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0">
                      <a:moveTo>
                        <a:pt x="300" y="240"/>
                      </a:moveTo>
                      <a:cubicBezTo>
                        <a:pt x="120" y="240"/>
                        <a:pt x="120" y="240"/>
                        <a:pt x="120" y="240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0"/>
                        <a:pt x="0" y="300"/>
                        <a:pt x="0" y="300"/>
                      </a:cubicBezTo>
                      <a:cubicBezTo>
                        <a:pt x="0" y="333"/>
                        <a:pt x="27" y="360"/>
                        <a:pt x="60" y="360"/>
                      </a:cubicBezTo>
                      <a:cubicBezTo>
                        <a:pt x="300" y="360"/>
                        <a:pt x="300" y="360"/>
                        <a:pt x="300" y="360"/>
                      </a:cubicBezTo>
                      <a:cubicBezTo>
                        <a:pt x="333" y="360"/>
                        <a:pt x="360" y="333"/>
                        <a:pt x="360" y="300"/>
                      </a:cubicBezTo>
                      <a:cubicBezTo>
                        <a:pt x="360" y="267"/>
                        <a:pt x="333" y="240"/>
                        <a:pt x="300" y="2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28"/>
                <p:cNvSpPr>
                  <a:spLocks/>
                </p:cNvSpPr>
                <p:nvPr/>
              </p:nvSpPr>
              <p:spPr bwMode="auto">
                <a:xfrm>
                  <a:off x="8245475" y="3925888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29"/>
                <p:cNvSpPr>
                  <a:spLocks/>
                </p:cNvSpPr>
                <p:nvPr/>
              </p:nvSpPr>
              <p:spPr bwMode="auto">
                <a:xfrm>
                  <a:off x="8245475" y="3979863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30"/>
                <p:cNvSpPr>
                  <a:spLocks noEditPoints="1"/>
                </p:cNvSpPr>
                <p:nvPr/>
              </p:nvSpPr>
              <p:spPr bwMode="auto">
                <a:xfrm>
                  <a:off x="8208963" y="3762375"/>
                  <a:ext cx="306387" cy="306388"/>
                </a:xfrm>
                <a:custGeom>
                  <a:avLst/>
                  <a:gdLst>
                    <a:gd name="T0" fmla="*/ 1808 w 2048"/>
                    <a:gd name="T1" fmla="*/ 240 h 2048"/>
                    <a:gd name="T2" fmla="*/ 1628 w 2048"/>
                    <a:gd name="T3" fmla="*/ 0 h 2048"/>
                    <a:gd name="T4" fmla="*/ 1448 w 2048"/>
                    <a:gd name="T5" fmla="*/ 240 h 2048"/>
                    <a:gd name="T6" fmla="*/ 1208 w 2048"/>
                    <a:gd name="T7" fmla="*/ 180 h 2048"/>
                    <a:gd name="T8" fmla="*/ 848 w 2048"/>
                    <a:gd name="T9" fmla="*/ 180 h 2048"/>
                    <a:gd name="T10" fmla="*/ 600 w 2048"/>
                    <a:gd name="T11" fmla="*/ 240 h 2048"/>
                    <a:gd name="T12" fmla="*/ 420 w 2048"/>
                    <a:gd name="T13" fmla="*/ 0 h 2048"/>
                    <a:gd name="T14" fmla="*/ 240 w 2048"/>
                    <a:gd name="T15" fmla="*/ 240 h 2048"/>
                    <a:gd name="T16" fmla="*/ 0 w 2048"/>
                    <a:gd name="T17" fmla="*/ 420 h 2048"/>
                    <a:gd name="T18" fmla="*/ 180 w 2048"/>
                    <a:gd name="T19" fmla="*/ 1928 h 2048"/>
                    <a:gd name="T20" fmla="*/ 1508 w 2048"/>
                    <a:gd name="T21" fmla="*/ 2048 h 2048"/>
                    <a:gd name="T22" fmla="*/ 2048 w 2048"/>
                    <a:gd name="T23" fmla="*/ 420 h 2048"/>
                    <a:gd name="T24" fmla="*/ 1568 w 2048"/>
                    <a:gd name="T25" fmla="*/ 180 h 2048"/>
                    <a:gd name="T26" fmla="*/ 1688 w 2048"/>
                    <a:gd name="T27" fmla="*/ 180 h 2048"/>
                    <a:gd name="T28" fmla="*/ 1628 w 2048"/>
                    <a:gd name="T29" fmla="*/ 480 h 2048"/>
                    <a:gd name="T30" fmla="*/ 1568 w 2048"/>
                    <a:gd name="T31" fmla="*/ 180 h 2048"/>
                    <a:gd name="T32" fmla="*/ 968 w 2048"/>
                    <a:gd name="T33" fmla="*/ 300 h 2048"/>
                    <a:gd name="T34" fmla="*/ 968 w 2048"/>
                    <a:gd name="T35" fmla="*/ 180 h 2048"/>
                    <a:gd name="T36" fmla="*/ 1088 w 2048"/>
                    <a:gd name="T37" fmla="*/ 180 h 2048"/>
                    <a:gd name="T38" fmla="*/ 1028 w 2048"/>
                    <a:gd name="T39" fmla="*/ 480 h 2048"/>
                    <a:gd name="T40" fmla="*/ 968 w 2048"/>
                    <a:gd name="T41" fmla="*/ 300 h 2048"/>
                    <a:gd name="T42" fmla="*/ 420 w 2048"/>
                    <a:gd name="T43" fmla="*/ 120 h 2048"/>
                    <a:gd name="T44" fmla="*/ 480 w 2048"/>
                    <a:gd name="T45" fmla="*/ 420 h 2048"/>
                    <a:gd name="T46" fmla="*/ 360 w 2048"/>
                    <a:gd name="T47" fmla="*/ 420 h 2048"/>
                    <a:gd name="T48" fmla="*/ 1508 w 2048"/>
                    <a:gd name="T49" fmla="*/ 1928 h 2048"/>
                    <a:gd name="T50" fmla="*/ 1508 w 2048"/>
                    <a:gd name="T51" fmla="*/ 1088 h 2048"/>
                    <a:gd name="T52" fmla="*/ 1508 w 2048"/>
                    <a:gd name="T53" fmla="*/ 1928 h 2048"/>
                    <a:gd name="T54" fmla="*/ 1508 w 2048"/>
                    <a:gd name="T55" fmla="*/ 968 h 2048"/>
                    <a:gd name="T56" fmla="*/ 1148 w 2048"/>
                    <a:gd name="T57" fmla="*/ 1088 h 2048"/>
                    <a:gd name="T58" fmla="*/ 848 w 2048"/>
                    <a:gd name="T59" fmla="*/ 1148 h 2048"/>
                    <a:gd name="T60" fmla="*/ 1059 w 2048"/>
                    <a:gd name="T61" fmla="*/ 1208 h 2048"/>
                    <a:gd name="T62" fmla="*/ 908 w 2048"/>
                    <a:gd name="T63" fmla="*/ 1448 h 2048"/>
                    <a:gd name="T64" fmla="*/ 908 w 2048"/>
                    <a:gd name="T65" fmla="*/ 1568 h 2048"/>
                    <a:gd name="T66" fmla="*/ 1059 w 2048"/>
                    <a:gd name="T67" fmla="*/ 1808 h 2048"/>
                    <a:gd name="T68" fmla="*/ 120 w 2048"/>
                    <a:gd name="T69" fmla="*/ 1748 h 2048"/>
                    <a:gd name="T70" fmla="*/ 1928 w 2048"/>
                    <a:gd name="T71" fmla="*/ 848 h 2048"/>
                    <a:gd name="T72" fmla="*/ 1928 w 2048"/>
                    <a:gd name="T73" fmla="*/ 728 h 2048"/>
                    <a:gd name="T74" fmla="*/ 120 w 2048"/>
                    <a:gd name="T75" fmla="*/ 420 h 2048"/>
                    <a:gd name="T76" fmla="*/ 240 w 2048"/>
                    <a:gd name="T77" fmla="*/ 360 h 2048"/>
                    <a:gd name="T78" fmla="*/ 420 w 2048"/>
                    <a:gd name="T79" fmla="*/ 600 h 2048"/>
                    <a:gd name="T80" fmla="*/ 600 w 2048"/>
                    <a:gd name="T81" fmla="*/ 360 h 2048"/>
                    <a:gd name="T82" fmla="*/ 848 w 2048"/>
                    <a:gd name="T83" fmla="*/ 420 h 2048"/>
                    <a:gd name="T84" fmla="*/ 1208 w 2048"/>
                    <a:gd name="T85" fmla="*/ 420 h 2048"/>
                    <a:gd name="T86" fmla="*/ 1448 w 2048"/>
                    <a:gd name="T87" fmla="*/ 360 h 2048"/>
                    <a:gd name="T88" fmla="*/ 1628 w 2048"/>
                    <a:gd name="T89" fmla="*/ 600 h 2048"/>
                    <a:gd name="T90" fmla="*/ 1808 w 2048"/>
                    <a:gd name="T91" fmla="*/ 360 h 2048"/>
                    <a:gd name="T92" fmla="*/ 1928 w 2048"/>
                    <a:gd name="T93" fmla="*/ 420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48" h="2048">
                      <a:moveTo>
                        <a:pt x="1868" y="240"/>
                      </a:moveTo>
                      <a:cubicBezTo>
                        <a:pt x="1808" y="240"/>
                        <a:pt x="1808" y="240"/>
                        <a:pt x="1808" y="240"/>
                      </a:cubicBezTo>
                      <a:cubicBezTo>
                        <a:pt x="1808" y="180"/>
                        <a:pt x="1808" y="180"/>
                        <a:pt x="1808" y="180"/>
                      </a:cubicBezTo>
                      <a:cubicBezTo>
                        <a:pt x="1808" y="81"/>
                        <a:pt x="1727" y="0"/>
                        <a:pt x="1628" y="0"/>
                      </a:cubicBezTo>
                      <a:cubicBezTo>
                        <a:pt x="1529" y="0"/>
                        <a:pt x="1448" y="81"/>
                        <a:pt x="1448" y="180"/>
                      </a:cubicBezTo>
                      <a:cubicBezTo>
                        <a:pt x="1448" y="240"/>
                        <a:pt x="1448" y="240"/>
                        <a:pt x="1448" y="240"/>
                      </a:cubicBezTo>
                      <a:cubicBezTo>
                        <a:pt x="1208" y="240"/>
                        <a:pt x="1208" y="240"/>
                        <a:pt x="1208" y="240"/>
                      </a:cubicBezTo>
                      <a:cubicBezTo>
                        <a:pt x="1208" y="180"/>
                        <a:pt x="1208" y="180"/>
                        <a:pt x="1208" y="180"/>
                      </a:cubicBezTo>
                      <a:cubicBezTo>
                        <a:pt x="1208" y="81"/>
                        <a:pt x="1127" y="0"/>
                        <a:pt x="1028" y="0"/>
                      </a:cubicBezTo>
                      <a:cubicBezTo>
                        <a:pt x="929" y="0"/>
                        <a:pt x="848" y="81"/>
                        <a:pt x="848" y="180"/>
                      </a:cubicBezTo>
                      <a:cubicBezTo>
                        <a:pt x="848" y="240"/>
                        <a:pt x="848" y="240"/>
                        <a:pt x="848" y="240"/>
                      </a:cubicBezTo>
                      <a:cubicBezTo>
                        <a:pt x="600" y="240"/>
                        <a:pt x="600" y="240"/>
                        <a:pt x="600" y="240"/>
                      </a:cubicBezTo>
                      <a:cubicBezTo>
                        <a:pt x="600" y="180"/>
                        <a:pt x="600" y="180"/>
                        <a:pt x="600" y="180"/>
                      </a:cubicBezTo>
                      <a:cubicBezTo>
                        <a:pt x="600" y="81"/>
                        <a:pt x="519" y="0"/>
                        <a:pt x="420" y="0"/>
                      </a:cubicBezTo>
                      <a:cubicBezTo>
                        <a:pt x="321" y="0"/>
                        <a:pt x="240" y="81"/>
                        <a:pt x="240" y="180"/>
                      </a:cubicBezTo>
                      <a:cubicBezTo>
                        <a:pt x="240" y="240"/>
                        <a:pt x="240" y="240"/>
                        <a:pt x="240" y="240"/>
                      </a:cubicBezTo>
                      <a:cubicBezTo>
                        <a:pt x="180" y="240"/>
                        <a:pt x="180" y="240"/>
                        <a:pt x="180" y="240"/>
                      </a:cubicBezTo>
                      <a:cubicBezTo>
                        <a:pt x="81" y="240"/>
                        <a:pt x="0" y="321"/>
                        <a:pt x="0" y="420"/>
                      </a:cubicBezTo>
                      <a:cubicBezTo>
                        <a:pt x="0" y="1748"/>
                        <a:pt x="0" y="1748"/>
                        <a:pt x="0" y="1748"/>
                      </a:cubicBezTo>
                      <a:cubicBezTo>
                        <a:pt x="0" y="1847"/>
                        <a:pt x="81" y="1928"/>
                        <a:pt x="180" y="1928"/>
                      </a:cubicBezTo>
                      <a:cubicBezTo>
                        <a:pt x="1169" y="1928"/>
                        <a:pt x="1169" y="1928"/>
                        <a:pt x="1169" y="1928"/>
                      </a:cubicBezTo>
                      <a:cubicBezTo>
                        <a:pt x="1262" y="2003"/>
                        <a:pt x="1380" y="2048"/>
                        <a:pt x="1508" y="2048"/>
                      </a:cubicBezTo>
                      <a:cubicBezTo>
                        <a:pt x="1806" y="2048"/>
                        <a:pt x="2048" y="1806"/>
                        <a:pt x="2048" y="1508"/>
                      </a:cubicBezTo>
                      <a:cubicBezTo>
                        <a:pt x="2048" y="420"/>
                        <a:pt x="2048" y="420"/>
                        <a:pt x="2048" y="420"/>
                      </a:cubicBezTo>
                      <a:cubicBezTo>
                        <a:pt x="2048" y="321"/>
                        <a:pt x="1967" y="240"/>
                        <a:pt x="1868" y="240"/>
                      </a:cubicBezTo>
                      <a:close/>
                      <a:moveTo>
                        <a:pt x="1568" y="180"/>
                      </a:moveTo>
                      <a:cubicBezTo>
                        <a:pt x="1568" y="147"/>
                        <a:pt x="1595" y="120"/>
                        <a:pt x="1628" y="120"/>
                      </a:cubicBezTo>
                      <a:cubicBezTo>
                        <a:pt x="1661" y="120"/>
                        <a:pt x="1688" y="147"/>
                        <a:pt x="1688" y="180"/>
                      </a:cubicBezTo>
                      <a:cubicBezTo>
                        <a:pt x="1688" y="420"/>
                        <a:pt x="1688" y="420"/>
                        <a:pt x="1688" y="420"/>
                      </a:cubicBezTo>
                      <a:cubicBezTo>
                        <a:pt x="1688" y="453"/>
                        <a:pt x="1661" y="480"/>
                        <a:pt x="1628" y="480"/>
                      </a:cubicBezTo>
                      <a:cubicBezTo>
                        <a:pt x="1595" y="480"/>
                        <a:pt x="1568" y="453"/>
                        <a:pt x="1568" y="420"/>
                      </a:cubicBezTo>
                      <a:lnTo>
                        <a:pt x="1568" y="180"/>
                      </a:lnTo>
                      <a:close/>
                      <a:moveTo>
                        <a:pt x="968" y="300"/>
                      </a:move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180"/>
                        <a:pt x="968" y="180"/>
                        <a:pt x="968" y="180"/>
                      </a:cubicBezTo>
                      <a:cubicBezTo>
                        <a:pt x="968" y="147"/>
                        <a:pt x="995" y="120"/>
                        <a:pt x="1028" y="120"/>
                      </a:cubicBezTo>
                      <a:cubicBezTo>
                        <a:pt x="1061" y="120"/>
                        <a:pt x="1088" y="147"/>
                        <a:pt x="1088" y="180"/>
                      </a:cubicBezTo>
                      <a:cubicBezTo>
                        <a:pt x="1088" y="420"/>
                        <a:pt x="1088" y="420"/>
                        <a:pt x="1088" y="420"/>
                      </a:cubicBezTo>
                      <a:cubicBezTo>
                        <a:pt x="1088" y="453"/>
                        <a:pt x="1061" y="480"/>
                        <a:pt x="1028" y="480"/>
                      </a:cubicBezTo>
                      <a:cubicBezTo>
                        <a:pt x="995" y="480"/>
                        <a:pt x="968" y="453"/>
                        <a:pt x="968" y="420"/>
                      </a:cubicBezTo>
                      <a:lnTo>
                        <a:pt x="968" y="300"/>
                      </a:lnTo>
                      <a:close/>
                      <a:moveTo>
                        <a:pt x="360" y="180"/>
                      </a:moveTo>
                      <a:cubicBezTo>
                        <a:pt x="360" y="147"/>
                        <a:pt x="387" y="120"/>
                        <a:pt x="420" y="120"/>
                      </a:cubicBezTo>
                      <a:cubicBezTo>
                        <a:pt x="453" y="120"/>
                        <a:pt x="480" y="147"/>
                        <a:pt x="480" y="180"/>
                      </a:cubicBezTo>
                      <a:cubicBezTo>
                        <a:pt x="480" y="420"/>
                        <a:pt x="480" y="420"/>
                        <a:pt x="480" y="420"/>
                      </a:cubicBezTo>
                      <a:cubicBezTo>
                        <a:pt x="480" y="453"/>
                        <a:pt x="453" y="480"/>
                        <a:pt x="420" y="480"/>
                      </a:cubicBezTo>
                      <a:cubicBezTo>
                        <a:pt x="387" y="480"/>
                        <a:pt x="360" y="453"/>
                        <a:pt x="360" y="420"/>
                      </a:cubicBezTo>
                      <a:lnTo>
                        <a:pt x="360" y="180"/>
                      </a:lnTo>
                      <a:close/>
                      <a:moveTo>
                        <a:pt x="1508" y="1928"/>
                      </a:moveTo>
                      <a:cubicBezTo>
                        <a:pt x="1276" y="1928"/>
                        <a:pt x="1088" y="1740"/>
                        <a:pt x="1088" y="1508"/>
                      </a:cubicBezTo>
                      <a:cubicBezTo>
                        <a:pt x="1088" y="1276"/>
                        <a:pt x="1276" y="1088"/>
                        <a:pt x="1508" y="1088"/>
                      </a:cubicBezTo>
                      <a:cubicBezTo>
                        <a:pt x="1740" y="1088"/>
                        <a:pt x="1928" y="1276"/>
                        <a:pt x="1928" y="1508"/>
                      </a:cubicBezTo>
                      <a:cubicBezTo>
                        <a:pt x="1928" y="1740"/>
                        <a:pt x="1740" y="1928"/>
                        <a:pt x="1508" y="1928"/>
                      </a:cubicBezTo>
                      <a:close/>
                      <a:moveTo>
                        <a:pt x="1928" y="1169"/>
                      </a:moveTo>
                      <a:cubicBezTo>
                        <a:pt x="1829" y="1046"/>
                        <a:pt x="1677" y="968"/>
                        <a:pt x="1508" y="968"/>
                      </a:cubicBezTo>
                      <a:cubicBezTo>
                        <a:pt x="1378" y="968"/>
                        <a:pt x="1259" y="1014"/>
                        <a:pt x="1166" y="1091"/>
                      </a:cubicBezTo>
                      <a:cubicBezTo>
                        <a:pt x="1160" y="1089"/>
                        <a:pt x="1154" y="1088"/>
                        <a:pt x="1148" y="1088"/>
                      </a:cubicBezTo>
                      <a:cubicBezTo>
                        <a:pt x="908" y="1088"/>
                        <a:pt x="908" y="1088"/>
                        <a:pt x="908" y="1088"/>
                      </a:cubicBezTo>
                      <a:cubicBezTo>
                        <a:pt x="875" y="1088"/>
                        <a:pt x="848" y="1115"/>
                        <a:pt x="848" y="1148"/>
                      </a:cubicBezTo>
                      <a:cubicBezTo>
                        <a:pt x="848" y="1181"/>
                        <a:pt x="875" y="1208"/>
                        <a:pt x="908" y="1208"/>
                      </a:cubicBezTo>
                      <a:cubicBezTo>
                        <a:pt x="1059" y="1208"/>
                        <a:pt x="1059" y="1208"/>
                        <a:pt x="1059" y="1208"/>
                      </a:cubicBezTo>
                      <a:cubicBezTo>
                        <a:pt x="1012" y="1278"/>
                        <a:pt x="981" y="1360"/>
                        <a:pt x="971" y="1448"/>
                      </a:cubicBezTo>
                      <a:cubicBezTo>
                        <a:pt x="908" y="1448"/>
                        <a:pt x="908" y="1448"/>
                        <a:pt x="908" y="1448"/>
                      </a:cubicBezTo>
                      <a:cubicBezTo>
                        <a:pt x="875" y="1448"/>
                        <a:pt x="848" y="1475"/>
                        <a:pt x="848" y="1508"/>
                      </a:cubicBezTo>
                      <a:cubicBezTo>
                        <a:pt x="848" y="1541"/>
                        <a:pt x="875" y="1568"/>
                        <a:pt x="908" y="1568"/>
                      </a:cubicBezTo>
                      <a:cubicBezTo>
                        <a:pt x="971" y="1568"/>
                        <a:pt x="971" y="1568"/>
                        <a:pt x="971" y="1568"/>
                      </a:cubicBezTo>
                      <a:cubicBezTo>
                        <a:pt x="981" y="1656"/>
                        <a:pt x="1012" y="1738"/>
                        <a:pt x="1059" y="1808"/>
                      </a:cubicBezTo>
                      <a:cubicBezTo>
                        <a:pt x="180" y="1808"/>
                        <a:pt x="180" y="1808"/>
                        <a:pt x="180" y="1808"/>
                      </a:cubicBezTo>
                      <a:cubicBezTo>
                        <a:pt x="147" y="1808"/>
                        <a:pt x="120" y="1781"/>
                        <a:pt x="120" y="1748"/>
                      </a:cubicBezTo>
                      <a:cubicBezTo>
                        <a:pt x="120" y="848"/>
                        <a:pt x="120" y="848"/>
                        <a:pt x="120" y="848"/>
                      </a:cubicBezTo>
                      <a:cubicBezTo>
                        <a:pt x="1928" y="848"/>
                        <a:pt x="1928" y="848"/>
                        <a:pt x="1928" y="848"/>
                      </a:cubicBezTo>
                      <a:lnTo>
                        <a:pt x="1928" y="1169"/>
                      </a:lnTo>
                      <a:close/>
                      <a:moveTo>
                        <a:pt x="1928" y="728"/>
                      </a:moveTo>
                      <a:cubicBezTo>
                        <a:pt x="120" y="728"/>
                        <a:pt x="120" y="728"/>
                        <a:pt x="120" y="728"/>
                      </a:cubicBezTo>
                      <a:cubicBezTo>
                        <a:pt x="120" y="420"/>
                        <a:pt x="120" y="420"/>
                        <a:pt x="120" y="420"/>
                      </a:cubicBezTo>
                      <a:cubicBezTo>
                        <a:pt x="120" y="387"/>
                        <a:pt x="147" y="360"/>
                        <a:pt x="180" y="360"/>
                      </a:cubicBezTo>
                      <a:cubicBezTo>
                        <a:pt x="240" y="360"/>
                        <a:pt x="240" y="360"/>
                        <a:pt x="240" y="360"/>
                      </a:cubicBezTo>
                      <a:cubicBezTo>
                        <a:pt x="240" y="420"/>
                        <a:pt x="240" y="420"/>
                        <a:pt x="240" y="420"/>
                      </a:cubicBezTo>
                      <a:cubicBezTo>
                        <a:pt x="240" y="519"/>
                        <a:pt x="321" y="600"/>
                        <a:pt x="420" y="600"/>
                      </a:cubicBezTo>
                      <a:cubicBezTo>
                        <a:pt x="519" y="600"/>
                        <a:pt x="600" y="519"/>
                        <a:pt x="600" y="420"/>
                      </a:cubicBezTo>
                      <a:cubicBezTo>
                        <a:pt x="600" y="360"/>
                        <a:pt x="600" y="360"/>
                        <a:pt x="600" y="360"/>
                      </a:cubicBezTo>
                      <a:cubicBezTo>
                        <a:pt x="848" y="360"/>
                        <a:pt x="848" y="360"/>
                        <a:pt x="848" y="360"/>
                      </a:cubicBezTo>
                      <a:cubicBezTo>
                        <a:pt x="848" y="420"/>
                        <a:pt x="848" y="420"/>
                        <a:pt x="848" y="420"/>
                      </a:cubicBezTo>
                      <a:cubicBezTo>
                        <a:pt x="848" y="519"/>
                        <a:pt x="929" y="600"/>
                        <a:pt x="1028" y="600"/>
                      </a:cubicBezTo>
                      <a:cubicBezTo>
                        <a:pt x="1127" y="600"/>
                        <a:pt x="1208" y="519"/>
                        <a:pt x="1208" y="420"/>
                      </a:cubicBezTo>
                      <a:cubicBezTo>
                        <a:pt x="1208" y="360"/>
                        <a:pt x="1208" y="360"/>
                        <a:pt x="1208" y="360"/>
                      </a:cubicBezTo>
                      <a:cubicBezTo>
                        <a:pt x="1448" y="360"/>
                        <a:pt x="1448" y="360"/>
                        <a:pt x="1448" y="360"/>
                      </a:cubicBezTo>
                      <a:cubicBezTo>
                        <a:pt x="1448" y="420"/>
                        <a:pt x="1448" y="420"/>
                        <a:pt x="1448" y="420"/>
                      </a:cubicBezTo>
                      <a:cubicBezTo>
                        <a:pt x="1448" y="519"/>
                        <a:pt x="1529" y="600"/>
                        <a:pt x="1628" y="600"/>
                      </a:cubicBezTo>
                      <a:cubicBezTo>
                        <a:pt x="1727" y="600"/>
                        <a:pt x="1808" y="519"/>
                        <a:pt x="1808" y="420"/>
                      </a:cubicBezTo>
                      <a:cubicBezTo>
                        <a:pt x="1808" y="360"/>
                        <a:pt x="1808" y="360"/>
                        <a:pt x="1808" y="360"/>
                      </a:cubicBezTo>
                      <a:cubicBezTo>
                        <a:pt x="1868" y="360"/>
                        <a:pt x="1868" y="360"/>
                        <a:pt x="1868" y="360"/>
                      </a:cubicBezTo>
                      <a:cubicBezTo>
                        <a:pt x="1901" y="360"/>
                        <a:pt x="1928" y="387"/>
                        <a:pt x="1928" y="420"/>
                      </a:cubicBezTo>
                      <a:lnTo>
                        <a:pt x="1928" y="7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4631186" y="3920431"/>
              <a:ext cx="1031540" cy="658384"/>
              <a:chOff x="2081212" y="1108153"/>
              <a:chExt cx="1157368" cy="738694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80%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081212" y="1600626"/>
                <a:ext cx="1157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SCHEDULING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3752994" y="2876165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 err="1"/>
                <a:t>Lorem</a:t>
              </a:r>
              <a:r>
                <a:rPr lang="en-US" sz="1400" dirty="0"/>
                <a:t> </a:t>
              </a:r>
              <a:r>
                <a:rPr lang="en-US" sz="1400" dirty="0" err="1"/>
                <a:t>ipsum</a:t>
              </a:r>
              <a:r>
                <a:rPr lang="en-US" sz="1400" dirty="0"/>
                <a:t>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087496" y="2076584"/>
              <a:ext cx="2048949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3000">
                  <a:srgbClr val="AFBBB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752994" y="2076676"/>
              <a:ext cx="702967" cy="702967"/>
              <a:chOff x="3752994" y="2076676"/>
              <a:chExt cx="702967" cy="70296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3752994" y="2076676"/>
                <a:ext cx="702967" cy="702967"/>
              </a:xfrm>
              <a:prstGeom prst="ellipse">
                <a:avLst/>
              </a:prstGeom>
              <a:solidFill>
                <a:srgbClr val="8FA0A3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3919769" y="2340342"/>
                <a:ext cx="369417" cy="175634"/>
                <a:chOff x="4254500" y="2100263"/>
                <a:chExt cx="1906588" cy="906463"/>
              </a:xfrm>
            </p:grpSpPr>
            <p:sp>
              <p:nvSpPr>
                <p:cNvPr id="48" name="Freeform 5"/>
                <p:cNvSpPr>
                  <a:spLocks noEditPoints="1"/>
                </p:cNvSpPr>
                <p:nvPr/>
              </p:nvSpPr>
              <p:spPr bwMode="auto">
                <a:xfrm>
                  <a:off x="4254500" y="2100263"/>
                  <a:ext cx="1906588" cy="906463"/>
                </a:xfrm>
                <a:custGeom>
                  <a:avLst/>
                  <a:gdLst>
                    <a:gd name="T0" fmla="*/ 1831 w 2048"/>
                    <a:gd name="T1" fmla="*/ 0 h 970"/>
                    <a:gd name="T2" fmla="*/ 1613 w 2048"/>
                    <a:gd name="T3" fmla="*/ 217 h 970"/>
                    <a:gd name="T4" fmla="*/ 1648 w 2048"/>
                    <a:gd name="T5" fmla="*/ 336 h 970"/>
                    <a:gd name="T6" fmla="*/ 1413 w 2048"/>
                    <a:gd name="T7" fmla="*/ 571 h 970"/>
                    <a:gd name="T8" fmla="*/ 1295 w 2048"/>
                    <a:gd name="T9" fmla="*/ 535 h 970"/>
                    <a:gd name="T10" fmla="*/ 1173 w 2048"/>
                    <a:gd name="T11" fmla="*/ 573 h 970"/>
                    <a:gd name="T12" fmla="*/ 935 w 2048"/>
                    <a:gd name="T13" fmla="*/ 336 h 970"/>
                    <a:gd name="T14" fmla="*/ 971 w 2048"/>
                    <a:gd name="T15" fmla="*/ 217 h 970"/>
                    <a:gd name="T16" fmla="*/ 753 w 2048"/>
                    <a:gd name="T17" fmla="*/ 0 h 970"/>
                    <a:gd name="T18" fmla="*/ 536 w 2048"/>
                    <a:gd name="T19" fmla="*/ 217 h 970"/>
                    <a:gd name="T20" fmla="*/ 571 w 2048"/>
                    <a:gd name="T21" fmla="*/ 336 h 970"/>
                    <a:gd name="T22" fmla="*/ 336 w 2048"/>
                    <a:gd name="T23" fmla="*/ 571 h 970"/>
                    <a:gd name="T24" fmla="*/ 217 w 2048"/>
                    <a:gd name="T25" fmla="*/ 535 h 970"/>
                    <a:gd name="T26" fmla="*/ 0 w 2048"/>
                    <a:gd name="T27" fmla="*/ 753 h 970"/>
                    <a:gd name="T28" fmla="*/ 217 w 2048"/>
                    <a:gd name="T29" fmla="*/ 970 h 970"/>
                    <a:gd name="T30" fmla="*/ 435 w 2048"/>
                    <a:gd name="T31" fmla="*/ 753 h 970"/>
                    <a:gd name="T32" fmla="*/ 400 w 2048"/>
                    <a:gd name="T33" fmla="*/ 634 h 970"/>
                    <a:gd name="T34" fmla="*/ 635 w 2048"/>
                    <a:gd name="T35" fmla="*/ 399 h 970"/>
                    <a:gd name="T36" fmla="*/ 753 w 2048"/>
                    <a:gd name="T37" fmla="*/ 435 h 970"/>
                    <a:gd name="T38" fmla="*/ 872 w 2048"/>
                    <a:gd name="T39" fmla="*/ 399 h 970"/>
                    <a:gd name="T40" fmla="*/ 1110 w 2048"/>
                    <a:gd name="T41" fmla="*/ 638 h 970"/>
                    <a:gd name="T42" fmla="*/ 1077 w 2048"/>
                    <a:gd name="T43" fmla="*/ 753 h 970"/>
                    <a:gd name="T44" fmla="*/ 1295 w 2048"/>
                    <a:gd name="T45" fmla="*/ 970 h 970"/>
                    <a:gd name="T46" fmla="*/ 1512 w 2048"/>
                    <a:gd name="T47" fmla="*/ 753 h 970"/>
                    <a:gd name="T48" fmla="*/ 1477 w 2048"/>
                    <a:gd name="T49" fmla="*/ 634 h 970"/>
                    <a:gd name="T50" fmla="*/ 1712 w 2048"/>
                    <a:gd name="T51" fmla="*/ 399 h 970"/>
                    <a:gd name="T52" fmla="*/ 1831 w 2048"/>
                    <a:gd name="T53" fmla="*/ 435 h 970"/>
                    <a:gd name="T54" fmla="*/ 2048 w 2048"/>
                    <a:gd name="T55" fmla="*/ 217 h 970"/>
                    <a:gd name="T56" fmla="*/ 1831 w 2048"/>
                    <a:gd name="T57" fmla="*/ 0 h 970"/>
                    <a:gd name="T58" fmla="*/ 217 w 2048"/>
                    <a:gd name="T59" fmla="*/ 880 h 970"/>
                    <a:gd name="T60" fmla="*/ 90 w 2048"/>
                    <a:gd name="T61" fmla="*/ 753 h 970"/>
                    <a:gd name="T62" fmla="*/ 217 w 2048"/>
                    <a:gd name="T63" fmla="*/ 625 h 970"/>
                    <a:gd name="T64" fmla="*/ 345 w 2048"/>
                    <a:gd name="T65" fmla="*/ 753 h 970"/>
                    <a:gd name="T66" fmla="*/ 217 w 2048"/>
                    <a:gd name="T67" fmla="*/ 880 h 970"/>
                    <a:gd name="T68" fmla="*/ 753 w 2048"/>
                    <a:gd name="T69" fmla="*/ 345 h 970"/>
                    <a:gd name="T70" fmla="*/ 626 w 2048"/>
                    <a:gd name="T71" fmla="*/ 217 h 970"/>
                    <a:gd name="T72" fmla="*/ 753 w 2048"/>
                    <a:gd name="T73" fmla="*/ 90 h 970"/>
                    <a:gd name="T74" fmla="*/ 881 w 2048"/>
                    <a:gd name="T75" fmla="*/ 217 h 970"/>
                    <a:gd name="T76" fmla="*/ 753 w 2048"/>
                    <a:gd name="T77" fmla="*/ 345 h 970"/>
                    <a:gd name="T78" fmla="*/ 1295 w 2048"/>
                    <a:gd name="T79" fmla="*/ 880 h 970"/>
                    <a:gd name="T80" fmla="*/ 1167 w 2048"/>
                    <a:gd name="T81" fmla="*/ 753 h 970"/>
                    <a:gd name="T82" fmla="*/ 1295 w 2048"/>
                    <a:gd name="T83" fmla="*/ 625 h 970"/>
                    <a:gd name="T84" fmla="*/ 1422 w 2048"/>
                    <a:gd name="T85" fmla="*/ 753 h 970"/>
                    <a:gd name="T86" fmla="*/ 1295 w 2048"/>
                    <a:gd name="T87" fmla="*/ 880 h 970"/>
                    <a:gd name="T88" fmla="*/ 1831 w 2048"/>
                    <a:gd name="T89" fmla="*/ 345 h 970"/>
                    <a:gd name="T90" fmla="*/ 1703 w 2048"/>
                    <a:gd name="T91" fmla="*/ 217 h 970"/>
                    <a:gd name="T92" fmla="*/ 1831 w 2048"/>
                    <a:gd name="T93" fmla="*/ 90 h 970"/>
                    <a:gd name="T94" fmla="*/ 1958 w 2048"/>
                    <a:gd name="T95" fmla="*/ 217 h 970"/>
                    <a:gd name="T96" fmla="*/ 1831 w 2048"/>
                    <a:gd name="T97" fmla="*/ 345 h 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048" h="970">
                      <a:moveTo>
                        <a:pt x="1831" y="0"/>
                      </a:moveTo>
                      <a:cubicBezTo>
                        <a:pt x="1711" y="0"/>
                        <a:pt x="1613" y="97"/>
                        <a:pt x="1613" y="217"/>
                      </a:cubicBezTo>
                      <a:cubicBezTo>
                        <a:pt x="1613" y="261"/>
                        <a:pt x="1626" y="302"/>
                        <a:pt x="1648" y="336"/>
                      </a:cubicBezTo>
                      <a:cubicBezTo>
                        <a:pt x="1413" y="571"/>
                        <a:pt x="1413" y="571"/>
                        <a:pt x="1413" y="571"/>
                      </a:cubicBezTo>
                      <a:cubicBezTo>
                        <a:pt x="1379" y="548"/>
                        <a:pt x="1339" y="535"/>
                        <a:pt x="1295" y="535"/>
                      </a:cubicBezTo>
                      <a:cubicBezTo>
                        <a:pt x="1250" y="535"/>
                        <a:pt x="1207" y="549"/>
                        <a:pt x="1173" y="573"/>
                      </a:cubicBezTo>
                      <a:cubicBezTo>
                        <a:pt x="935" y="336"/>
                        <a:pt x="935" y="336"/>
                        <a:pt x="935" y="336"/>
                      </a:cubicBezTo>
                      <a:cubicBezTo>
                        <a:pt x="958" y="302"/>
                        <a:pt x="971" y="261"/>
                        <a:pt x="971" y="217"/>
                      </a:cubicBezTo>
                      <a:cubicBezTo>
                        <a:pt x="971" y="97"/>
                        <a:pt x="873" y="0"/>
                        <a:pt x="753" y="0"/>
                      </a:cubicBezTo>
                      <a:cubicBezTo>
                        <a:pt x="633" y="0"/>
                        <a:pt x="536" y="97"/>
                        <a:pt x="536" y="217"/>
                      </a:cubicBezTo>
                      <a:cubicBezTo>
                        <a:pt x="536" y="261"/>
                        <a:pt x="549" y="302"/>
                        <a:pt x="571" y="336"/>
                      </a:cubicBezTo>
                      <a:cubicBezTo>
                        <a:pt x="336" y="571"/>
                        <a:pt x="336" y="571"/>
                        <a:pt x="336" y="571"/>
                      </a:cubicBezTo>
                      <a:cubicBezTo>
                        <a:pt x="302" y="548"/>
                        <a:pt x="261" y="535"/>
                        <a:pt x="217" y="535"/>
                      </a:cubicBezTo>
                      <a:cubicBezTo>
                        <a:pt x="98" y="535"/>
                        <a:pt x="0" y="633"/>
                        <a:pt x="0" y="753"/>
                      </a:cubicBezTo>
                      <a:cubicBezTo>
                        <a:pt x="0" y="873"/>
                        <a:pt x="98" y="970"/>
                        <a:pt x="217" y="970"/>
                      </a:cubicBezTo>
                      <a:cubicBezTo>
                        <a:pt x="337" y="970"/>
                        <a:pt x="435" y="873"/>
                        <a:pt x="435" y="753"/>
                      </a:cubicBezTo>
                      <a:cubicBezTo>
                        <a:pt x="435" y="709"/>
                        <a:pt x="422" y="668"/>
                        <a:pt x="400" y="634"/>
                      </a:cubicBezTo>
                      <a:cubicBezTo>
                        <a:pt x="635" y="399"/>
                        <a:pt x="635" y="399"/>
                        <a:pt x="635" y="399"/>
                      </a:cubicBezTo>
                      <a:cubicBezTo>
                        <a:pt x="669" y="422"/>
                        <a:pt x="709" y="435"/>
                        <a:pt x="753" y="435"/>
                      </a:cubicBezTo>
                      <a:cubicBezTo>
                        <a:pt x="797" y="435"/>
                        <a:pt x="838" y="422"/>
                        <a:pt x="872" y="399"/>
                      </a:cubicBezTo>
                      <a:cubicBezTo>
                        <a:pt x="1110" y="638"/>
                        <a:pt x="1110" y="638"/>
                        <a:pt x="1110" y="638"/>
                      </a:cubicBezTo>
                      <a:cubicBezTo>
                        <a:pt x="1090" y="671"/>
                        <a:pt x="1077" y="711"/>
                        <a:pt x="1077" y="753"/>
                      </a:cubicBezTo>
                      <a:cubicBezTo>
                        <a:pt x="1077" y="873"/>
                        <a:pt x="1175" y="970"/>
                        <a:pt x="1295" y="970"/>
                      </a:cubicBezTo>
                      <a:cubicBezTo>
                        <a:pt x="1415" y="970"/>
                        <a:pt x="1512" y="873"/>
                        <a:pt x="1512" y="753"/>
                      </a:cubicBezTo>
                      <a:cubicBezTo>
                        <a:pt x="1512" y="709"/>
                        <a:pt x="1499" y="668"/>
                        <a:pt x="1477" y="634"/>
                      </a:cubicBezTo>
                      <a:cubicBezTo>
                        <a:pt x="1712" y="399"/>
                        <a:pt x="1712" y="399"/>
                        <a:pt x="1712" y="399"/>
                      </a:cubicBezTo>
                      <a:cubicBezTo>
                        <a:pt x="1746" y="422"/>
                        <a:pt x="1787" y="435"/>
                        <a:pt x="1831" y="435"/>
                      </a:cubicBezTo>
                      <a:cubicBezTo>
                        <a:pt x="1950" y="435"/>
                        <a:pt x="2048" y="337"/>
                        <a:pt x="2048" y="217"/>
                      </a:cubicBezTo>
                      <a:cubicBezTo>
                        <a:pt x="2048" y="97"/>
                        <a:pt x="1950" y="0"/>
                        <a:pt x="1831" y="0"/>
                      </a:cubicBezTo>
                      <a:close/>
                      <a:moveTo>
                        <a:pt x="217" y="880"/>
                      </a:moveTo>
                      <a:cubicBezTo>
                        <a:pt x="147" y="880"/>
                        <a:pt x="90" y="823"/>
                        <a:pt x="90" y="753"/>
                      </a:cubicBezTo>
                      <a:cubicBezTo>
                        <a:pt x="90" y="682"/>
                        <a:pt x="147" y="625"/>
                        <a:pt x="217" y="625"/>
                      </a:cubicBezTo>
                      <a:cubicBezTo>
                        <a:pt x="288" y="625"/>
                        <a:pt x="345" y="682"/>
                        <a:pt x="345" y="753"/>
                      </a:cubicBezTo>
                      <a:cubicBezTo>
                        <a:pt x="345" y="823"/>
                        <a:pt x="288" y="880"/>
                        <a:pt x="217" y="880"/>
                      </a:cubicBezTo>
                      <a:close/>
                      <a:moveTo>
                        <a:pt x="753" y="345"/>
                      </a:moveTo>
                      <a:cubicBezTo>
                        <a:pt x="683" y="345"/>
                        <a:pt x="626" y="288"/>
                        <a:pt x="626" y="217"/>
                      </a:cubicBezTo>
                      <a:cubicBezTo>
                        <a:pt x="626" y="147"/>
                        <a:pt x="683" y="90"/>
                        <a:pt x="753" y="90"/>
                      </a:cubicBezTo>
                      <a:cubicBezTo>
                        <a:pt x="823" y="90"/>
                        <a:pt x="881" y="147"/>
                        <a:pt x="881" y="217"/>
                      </a:cubicBezTo>
                      <a:cubicBezTo>
                        <a:pt x="881" y="288"/>
                        <a:pt x="823" y="345"/>
                        <a:pt x="753" y="345"/>
                      </a:cubicBezTo>
                      <a:close/>
                      <a:moveTo>
                        <a:pt x="1295" y="880"/>
                      </a:moveTo>
                      <a:cubicBezTo>
                        <a:pt x="1225" y="880"/>
                        <a:pt x="1167" y="823"/>
                        <a:pt x="1167" y="753"/>
                      </a:cubicBezTo>
                      <a:cubicBezTo>
                        <a:pt x="1167" y="682"/>
                        <a:pt x="1225" y="625"/>
                        <a:pt x="1295" y="625"/>
                      </a:cubicBezTo>
                      <a:cubicBezTo>
                        <a:pt x="1365" y="625"/>
                        <a:pt x="1422" y="682"/>
                        <a:pt x="1422" y="753"/>
                      </a:cubicBezTo>
                      <a:cubicBezTo>
                        <a:pt x="1422" y="823"/>
                        <a:pt x="1365" y="880"/>
                        <a:pt x="1295" y="880"/>
                      </a:cubicBezTo>
                      <a:close/>
                      <a:moveTo>
                        <a:pt x="1831" y="345"/>
                      </a:moveTo>
                      <a:cubicBezTo>
                        <a:pt x="1760" y="345"/>
                        <a:pt x="1703" y="288"/>
                        <a:pt x="1703" y="217"/>
                      </a:cubicBezTo>
                      <a:cubicBezTo>
                        <a:pt x="1703" y="147"/>
                        <a:pt x="1760" y="90"/>
                        <a:pt x="1831" y="90"/>
                      </a:cubicBezTo>
                      <a:cubicBezTo>
                        <a:pt x="1901" y="90"/>
                        <a:pt x="1958" y="147"/>
                        <a:pt x="1958" y="217"/>
                      </a:cubicBezTo>
                      <a:cubicBezTo>
                        <a:pt x="1958" y="288"/>
                        <a:pt x="1901" y="345"/>
                        <a:pt x="1831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6"/>
                <p:cNvSpPr>
                  <a:spLocks/>
                </p:cNvSpPr>
                <p:nvPr/>
              </p:nvSpPr>
              <p:spPr bwMode="auto">
                <a:xfrm>
                  <a:off x="4752975" y="2598738"/>
                  <a:ext cx="176213" cy="174625"/>
                </a:xfrm>
                <a:custGeom>
                  <a:avLst/>
                  <a:gdLst>
                    <a:gd name="T0" fmla="*/ 172 w 190"/>
                    <a:gd name="T1" fmla="*/ 18 h 186"/>
                    <a:gd name="T2" fmla="*/ 109 w 190"/>
                    <a:gd name="T3" fmla="*/ 18 h 186"/>
                    <a:gd name="T4" fmla="*/ 17 w 190"/>
                    <a:gd name="T5" fmla="*/ 109 h 186"/>
                    <a:gd name="T6" fmla="*/ 17 w 190"/>
                    <a:gd name="T7" fmla="*/ 173 h 186"/>
                    <a:gd name="T8" fmla="*/ 49 w 190"/>
                    <a:gd name="T9" fmla="*/ 186 h 186"/>
                    <a:gd name="T10" fmla="*/ 81 w 190"/>
                    <a:gd name="T11" fmla="*/ 173 h 186"/>
                    <a:gd name="T12" fmla="*/ 172 w 190"/>
                    <a:gd name="T13" fmla="*/ 81 h 186"/>
                    <a:gd name="T14" fmla="*/ 172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2" y="18"/>
                      </a:moveTo>
                      <a:cubicBezTo>
                        <a:pt x="155" y="0"/>
                        <a:pt x="126" y="0"/>
                        <a:pt x="109" y="18"/>
                      </a:cubicBezTo>
                      <a:cubicBezTo>
                        <a:pt x="17" y="109"/>
                        <a:pt x="17" y="109"/>
                        <a:pt x="17" y="109"/>
                      </a:cubicBezTo>
                      <a:cubicBezTo>
                        <a:pt x="0" y="127"/>
                        <a:pt x="0" y="155"/>
                        <a:pt x="17" y="173"/>
                      </a:cubicBezTo>
                      <a:cubicBezTo>
                        <a:pt x="26" y="182"/>
                        <a:pt x="37" y="186"/>
                        <a:pt x="49" y="186"/>
                      </a:cubicBezTo>
                      <a:cubicBezTo>
                        <a:pt x="60" y="186"/>
                        <a:pt x="72" y="182"/>
                        <a:pt x="81" y="173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90" y="64"/>
                        <a:pt x="190" y="35"/>
                        <a:pt x="17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Freeform 7"/>
                <p:cNvSpPr>
                  <a:spLocks/>
                </p:cNvSpPr>
                <p:nvPr/>
              </p:nvSpPr>
              <p:spPr bwMode="auto">
                <a:xfrm>
                  <a:off x="5486400" y="2330451"/>
                  <a:ext cx="177800" cy="174625"/>
                </a:xfrm>
                <a:custGeom>
                  <a:avLst/>
                  <a:gdLst>
                    <a:gd name="T0" fmla="*/ 173 w 190"/>
                    <a:gd name="T1" fmla="*/ 18 h 186"/>
                    <a:gd name="T2" fmla="*/ 109 w 190"/>
                    <a:gd name="T3" fmla="*/ 18 h 186"/>
                    <a:gd name="T4" fmla="*/ 18 w 190"/>
                    <a:gd name="T5" fmla="*/ 109 h 186"/>
                    <a:gd name="T6" fmla="*/ 18 w 190"/>
                    <a:gd name="T7" fmla="*/ 173 h 186"/>
                    <a:gd name="T8" fmla="*/ 50 w 190"/>
                    <a:gd name="T9" fmla="*/ 186 h 186"/>
                    <a:gd name="T10" fmla="*/ 81 w 190"/>
                    <a:gd name="T11" fmla="*/ 173 h 186"/>
                    <a:gd name="T12" fmla="*/ 173 w 190"/>
                    <a:gd name="T13" fmla="*/ 81 h 186"/>
                    <a:gd name="T14" fmla="*/ 173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3" y="18"/>
                      </a:moveTo>
                      <a:cubicBezTo>
                        <a:pt x="155" y="0"/>
                        <a:pt x="127" y="0"/>
                        <a:pt x="109" y="18"/>
                      </a:cubicBezTo>
                      <a:cubicBezTo>
                        <a:pt x="18" y="109"/>
                        <a:pt x="18" y="109"/>
                        <a:pt x="18" y="109"/>
                      </a:cubicBezTo>
                      <a:cubicBezTo>
                        <a:pt x="0" y="127"/>
                        <a:pt x="0" y="155"/>
                        <a:pt x="18" y="173"/>
                      </a:cubicBezTo>
                      <a:cubicBezTo>
                        <a:pt x="27" y="182"/>
                        <a:pt x="38" y="186"/>
                        <a:pt x="50" y="186"/>
                      </a:cubicBezTo>
                      <a:cubicBezTo>
                        <a:pt x="61" y="186"/>
                        <a:pt x="73" y="181"/>
                        <a:pt x="81" y="173"/>
                      </a:cubicBezTo>
                      <a:cubicBezTo>
                        <a:pt x="173" y="81"/>
                        <a:pt x="173" y="81"/>
                        <a:pt x="173" y="81"/>
                      </a:cubicBezTo>
                      <a:cubicBezTo>
                        <a:pt x="190" y="64"/>
                        <a:pt x="190" y="35"/>
                        <a:pt x="173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>
              <a:off x="4631186" y="2055751"/>
              <a:ext cx="948674" cy="658384"/>
              <a:chOff x="2081212" y="1108153"/>
              <a:chExt cx="1064394" cy="738694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2081212" y="1108153"/>
                <a:ext cx="822366" cy="52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45%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081212" y="1600626"/>
                <a:ext cx="10643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MARKETING</a:t>
                </a:r>
              </a:p>
            </p:txBody>
          </p:sp>
        </p:grpSp>
      </p:grpSp>
      <p:sp>
        <p:nvSpPr>
          <p:cNvPr id="182" name="Rectangle 181"/>
          <p:cNvSpPr/>
          <p:nvPr/>
        </p:nvSpPr>
        <p:spPr>
          <a:xfrm flipH="1">
            <a:off x="8047820" y="1381939"/>
            <a:ext cx="495949" cy="744793"/>
          </a:xfrm>
          <a:prstGeom prst="rect">
            <a:avLst/>
          </a:prstGeom>
          <a:solidFill>
            <a:srgbClr val="AF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0" name="Group 169"/>
          <p:cNvGrpSpPr/>
          <p:nvPr/>
        </p:nvGrpSpPr>
        <p:grpSpPr>
          <a:xfrm>
            <a:off x="8047819" y="1116775"/>
            <a:ext cx="496814" cy="496814"/>
            <a:chOff x="3605949" y="1828088"/>
            <a:chExt cx="745644" cy="745644"/>
          </a:xfrm>
        </p:grpSpPr>
        <p:sp>
          <p:nvSpPr>
            <p:cNvPr id="171" name="Oval 170"/>
            <p:cNvSpPr/>
            <p:nvPr/>
          </p:nvSpPr>
          <p:spPr>
            <a:xfrm>
              <a:off x="3605949" y="1828088"/>
              <a:ext cx="745644" cy="745644"/>
            </a:xfrm>
            <a:prstGeom prst="ellipse">
              <a:avLst/>
            </a:prstGeom>
            <a:solidFill>
              <a:srgbClr val="8FA0A3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3782849" y="2107761"/>
              <a:ext cx="391844" cy="186297"/>
              <a:chOff x="4254500" y="2100263"/>
              <a:chExt cx="1906588" cy="906463"/>
            </a:xfrm>
          </p:grpSpPr>
          <p:sp>
            <p:nvSpPr>
              <p:cNvPr id="173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83" name="Rectangle 182"/>
          <p:cNvSpPr/>
          <p:nvPr/>
        </p:nvSpPr>
        <p:spPr>
          <a:xfrm flipH="1">
            <a:off x="9152940" y="1381938"/>
            <a:ext cx="495949" cy="74479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7" name="Group 166"/>
          <p:cNvGrpSpPr/>
          <p:nvPr/>
        </p:nvGrpSpPr>
        <p:grpSpPr>
          <a:xfrm>
            <a:off x="9152940" y="1138328"/>
            <a:ext cx="495650" cy="495649"/>
            <a:chOff x="1093763" y="3171060"/>
            <a:chExt cx="788715" cy="788715"/>
          </a:xfrm>
        </p:grpSpPr>
        <p:sp>
          <p:nvSpPr>
            <p:cNvPr id="168" name="Oval 167"/>
            <p:cNvSpPr/>
            <p:nvPr/>
          </p:nvSpPr>
          <p:spPr>
            <a:xfrm>
              <a:off x="1093763" y="3171060"/>
              <a:ext cx="788715" cy="788715"/>
            </a:xfrm>
            <a:prstGeom prst="ellipse">
              <a:avLst/>
            </a:prstGeom>
            <a:solidFill>
              <a:srgbClr val="CFCFC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Freeform 34"/>
            <p:cNvSpPr>
              <a:spLocks noEditPoints="1"/>
            </p:cNvSpPr>
            <p:nvPr/>
          </p:nvSpPr>
          <p:spPr bwMode="auto">
            <a:xfrm>
              <a:off x="1305929" y="3382536"/>
              <a:ext cx="364382" cy="365762"/>
            </a:xfrm>
            <a:custGeom>
              <a:avLst/>
              <a:gdLst>
                <a:gd name="T0" fmla="*/ 1924 w 2048"/>
                <a:gd name="T1" fmla="*/ 300 h 2048"/>
                <a:gd name="T2" fmla="*/ 1324 w 2048"/>
                <a:gd name="T3" fmla="*/ 300 h 2048"/>
                <a:gd name="T4" fmla="*/ 1024 w 2048"/>
                <a:gd name="T5" fmla="*/ 240 h 2048"/>
                <a:gd name="T6" fmla="*/ 720 w 2048"/>
                <a:gd name="T7" fmla="*/ 300 h 2048"/>
                <a:gd name="T8" fmla="*/ 120 w 2048"/>
                <a:gd name="T9" fmla="*/ 300 h 2048"/>
                <a:gd name="T10" fmla="*/ 0 w 2048"/>
                <a:gd name="T11" fmla="*/ 900 h 2048"/>
                <a:gd name="T12" fmla="*/ 242 w 2048"/>
                <a:gd name="T13" fmla="*/ 960 h 2048"/>
                <a:gd name="T14" fmla="*/ 689 w 2048"/>
                <a:gd name="T15" fmla="*/ 1730 h 2048"/>
                <a:gd name="T16" fmla="*/ 660 w 2048"/>
                <a:gd name="T17" fmla="*/ 2048 h 2048"/>
                <a:gd name="T18" fmla="*/ 1444 w 2048"/>
                <a:gd name="T19" fmla="*/ 1988 h 2048"/>
                <a:gd name="T20" fmla="*/ 1804 w 2048"/>
                <a:gd name="T21" fmla="*/ 1020 h 2048"/>
                <a:gd name="T22" fmla="*/ 1988 w 2048"/>
                <a:gd name="T23" fmla="*/ 960 h 2048"/>
                <a:gd name="T24" fmla="*/ 1819 w 2048"/>
                <a:gd name="T25" fmla="*/ 527 h 2048"/>
                <a:gd name="T26" fmla="*/ 1804 w 2048"/>
                <a:gd name="T27" fmla="*/ 300 h 2048"/>
                <a:gd name="T28" fmla="*/ 1444 w 2048"/>
                <a:gd name="T29" fmla="*/ 300 h 2048"/>
                <a:gd name="T30" fmla="*/ 420 w 2048"/>
                <a:gd name="T31" fmla="*/ 120 h 2048"/>
                <a:gd name="T32" fmla="*/ 420 w 2048"/>
                <a:gd name="T33" fmla="*/ 480 h 2048"/>
                <a:gd name="T34" fmla="*/ 420 w 2048"/>
                <a:gd name="T35" fmla="*/ 120 h 2048"/>
                <a:gd name="T36" fmla="*/ 420 w 2048"/>
                <a:gd name="T37" fmla="*/ 600 h 2048"/>
                <a:gd name="T38" fmla="*/ 126 w 2048"/>
                <a:gd name="T39" fmla="*/ 840 h 2048"/>
                <a:gd name="T40" fmla="*/ 1024 w 2048"/>
                <a:gd name="T41" fmla="*/ 1684 h 2048"/>
                <a:gd name="T42" fmla="*/ 726 w 2048"/>
                <a:gd name="T43" fmla="*/ 1928 h 2048"/>
                <a:gd name="T44" fmla="*/ 1024 w 2048"/>
                <a:gd name="T45" fmla="*/ 1204 h 2048"/>
                <a:gd name="T46" fmla="*/ 1024 w 2048"/>
                <a:gd name="T47" fmla="*/ 1564 h 2048"/>
                <a:gd name="T48" fmla="*/ 1263 w 2048"/>
                <a:gd name="T49" fmla="*/ 1639 h 2048"/>
                <a:gd name="T50" fmla="*/ 1324 w 2048"/>
                <a:gd name="T51" fmla="*/ 1384 h 2048"/>
                <a:gd name="T52" fmla="*/ 720 w 2048"/>
                <a:gd name="T53" fmla="*/ 1384 h 2048"/>
                <a:gd name="T54" fmla="*/ 828 w 2048"/>
                <a:gd name="T55" fmla="*/ 1613 h 2048"/>
                <a:gd name="T56" fmla="*/ 360 w 2048"/>
                <a:gd name="T57" fmla="*/ 1020 h 2048"/>
                <a:gd name="T58" fmla="*/ 780 w 2048"/>
                <a:gd name="T59" fmla="*/ 960 h 2048"/>
                <a:gd name="T60" fmla="*/ 615 w 2048"/>
                <a:gd name="T61" fmla="*/ 528 h 2048"/>
                <a:gd name="T62" fmla="*/ 1024 w 2048"/>
                <a:gd name="T63" fmla="*/ 360 h 2048"/>
                <a:gd name="T64" fmla="*/ 1429 w 2048"/>
                <a:gd name="T65" fmla="*/ 528 h 2048"/>
                <a:gd name="T66" fmla="*/ 1264 w 2048"/>
                <a:gd name="T67" fmla="*/ 960 h 2048"/>
                <a:gd name="T68" fmla="*/ 1684 w 2048"/>
                <a:gd name="T69" fmla="*/ 1020 h 2048"/>
                <a:gd name="T70" fmla="*/ 1330 w 2048"/>
                <a:gd name="T71" fmla="*/ 840 h 2048"/>
                <a:gd name="T72" fmla="*/ 1922 w 2048"/>
                <a:gd name="T73" fmla="*/ 84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8" h="2048">
                  <a:moveTo>
                    <a:pt x="1819" y="527"/>
                  </a:moveTo>
                  <a:cubicBezTo>
                    <a:pt x="1883" y="472"/>
                    <a:pt x="1924" y="391"/>
                    <a:pt x="1924" y="300"/>
                  </a:cubicBezTo>
                  <a:cubicBezTo>
                    <a:pt x="1924" y="135"/>
                    <a:pt x="1789" y="0"/>
                    <a:pt x="1624" y="0"/>
                  </a:cubicBezTo>
                  <a:cubicBezTo>
                    <a:pt x="1459" y="0"/>
                    <a:pt x="1324" y="135"/>
                    <a:pt x="1324" y="300"/>
                  </a:cubicBezTo>
                  <a:cubicBezTo>
                    <a:pt x="1324" y="300"/>
                    <a:pt x="1324" y="300"/>
                    <a:pt x="1324" y="300"/>
                  </a:cubicBezTo>
                  <a:cubicBezTo>
                    <a:pt x="1229" y="261"/>
                    <a:pt x="1128" y="240"/>
                    <a:pt x="1024" y="240"/>
                  </a:cubicBezTo>
                  <a:cubicBezTo>
                    <a:pt x="920" y="240"/>
                    <a:pt x="816" y="261"/>
                    <a:pt x="720" y="301"/>
                  </a:cubicBezTo>
                  <a:cubicBezTo>
                    <a:pt x="720" y="300"/>
                    <a:pt x="720" y="300"/>
                    <a:pt x="720" y="300"/>
                  </a:cubicBezTo>
                  <a:cubicBezTo>
                    <a:pt x="720" y="135"/>
                    <a:pt x="585" y="0"/>
                    <a:pt x="420" y="0"/>
                  </a:cubicBezTo>
                  <a:cubicBezTo>
                    <a:pt x="255" y="0"/>
                    <a:pt x="120" y="135"/>
                    <a:pt x="120" y="300"/>
                  </a:cubicBezTo>
                  <a:cubicBezTo>
                    <a:pt x="120" y="391"/>
                    <a:pt x="161" y="473"/>
                    <a:pt x="225" y="528"/>
                  </a:cubicBezTo>
                  <a:cubicBezTo>
                    <a:pt x="91" y="598"/>
                    <a:pt x="0" y="739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242" y="960"/>
                    <a:pt x="242" y="960"/>
                    <a:pt x="242" y="960"/>
                  </a:cubicBezTo>
                  <a:cubicBezTo>
                    <a:pt x="241" y="980"/>
                    <a:pt x="240" y="1000"/>
                    <a:pt x="240" y="1020"/>
                  </a:cubicBezTo>
                  <a:cubicBezTo>
                    <a:pt x="240" y="1337"/>
                    <a:pt x="429" y="1608"/>
                    <a:pt x="689" y="1730"/>
                  </a:cubicBezTo>
                  <a:cubicBezTo>
                    <a:pt x="631" y="1804"/>
                    <a:pt x="600" y="1894"/>
                    <a:pt x="600" y="1988"/>
                  </a:cubicBezTo>
                  <a:cubicBezTo>
                    <a:pt x="600" y="2021"/>
                    <a:pt x="627" y="2048"/>
                    <a:pt x="660" y="2048"/>
                  </a:cubicBezTo>
                  <a:cubicBezTo>
                    <a:pt x="1384" y="2048"/>
                    <a:pt x="1384" y="2048"/>
                    <a:pt x="1384" y="2048"/>
                  </a:cubicBezTo>
                  <a:cubicBezTo>
                    <a:pt x="1417" y="2048"/>
                    <a:pt x="1444" y="2021"/>
                    <a:pt x="1444" y="1988"/>
                  </a:cubicBezTo>
                  <a:cubicBezTo>
                    <a:pt x="1444" y="1891"/>
                    <a:pt x="1411" y="1801"/>
                    <a:pt x="1357" y="1729"/>
                  </a:cubicBezTo>
                  <a:cubicBezTo>
                    <a:pt x="1619" y="1605"/>
                    <a:pt x="1804" y="1333"/>
                    <a:pt x="1804" y="1020"/>
                  </a:cubicBezTo>
                  <a:cubicBezTo>
                    <a:pt x="1804" y="1000"/>
                    <a:pt x="1803" y="980"/>
                    <a:pt x="1802" y="960"/>
                  </a:cubicBezTo>
                  <a:cubicBezTo>
                    <a:pt x="1988" y="960"/>
                    <a:pt x="198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8"/>
                    <a:pt x="1955" y="597"/>
                    <a:pt x="1819" y="527"/>
                  </a:cubicBezTo>
                  <a:close/>
                  <a:moveTo>
                    <a:pt x="1624" y="120"/>
                  </a:moveTo>
                  <a:cubicBezTo>
                    <a:pt x="1723" y="120"/>
                    <a:pt x="1804" y="201"/>
                    <a:pt x="1804" y="300"/>
                  </a:cubicBezTo>
                  <a:cubicBezTo>
                    <a:pt x="1804" y="399"/>
                    <a:pt x="1723" y="480"/>
                    <a:pt x="1624" y="480"/>
                  </a:cubicBezTo>
                  <a:cubicBezTo>
                    <a:pt x="1525" y="480"/>
                    <a:pt x="1444" y="399"/>
                    <a:pt x="1444" y="300"/>
                  </a:cubicBezTo>
                  <a:cubicBezTo>
                    <a:pt x="1444" y="201"/>
                    <a:pt x="1525" y="120"/>
                    <a:pt x="1624" y="120"/>
                  </a:cubicBezTo>
                  <a:close/>
                  <a:moveTo>
                    <a:pt x="420" y="120"/>
                  </a:moveTo>
                  <a:cubicBezTo>
                    <a:pt x="519" y="120"/>
                    <a:pt x="600" y="201"/>
                    <a:pt x="600" y="300"/>
                  </a:cubicBezTo>
                  <a:cubicBezTo>
                    <a:pt x="600" y="399"/>
                    <a:pt x="519" y="480"/>
                    <a:pt x="420" y="480"/>
                  </a:cubicBezTo>
                  <a:cubicBezTo>
                    <a:pt x="321" y="480"/>
                    <a:pt x="240" y="399"/>
                    <a:pt x="240" y="300"/>
                  </a:cubicBezTo>
                  <a:cubicBezTo>
                    <a:pt x="240" y="201"/>
                    <a:pt x="321" y="120"/>
                    <a:pt x="420" y="120"/>
                  </a:cubicBezTo>
                  <a:close/>
                  <a:moveTo>
                    <a:pt x="126" y="840"/>
                  </a:moveTo>
                  <a:cubicBezTo>
                    <a:pt x="154" y="703"/>
                    <a:pt x="275" y="600"/>
                    <a:pt x="420" y="600"/>
                  </a:cubicBezTo>
                  <a:cubicBezTo>
                    <a:pt x="565" y="600"/>
                    <a:pt x="686" y="703"/>
                    <a:pt x="714" y="840"/>
                  </a:cubicBezTo>
                  <a:lnTo>
                    <a:pt x="126" y="840"/>
                  </a:lnTo>
                  <a:close/>
                  <a:moveTo>
                    <a:pt x="726" y="1928"/>
                  </a:moveTo>
                  <a:cubicBezTo>
                    <a:pt x="755" y="1791"/>
                    <a:pt x="880" y="1684"/>
                    <a:pt x="1024" y="1684"/>
                  </a:cubicBezTo>
                  <a:cubicBezTo>
                    <a:pt x="1169" y="1684"/>
                    <a:pt x="1291" y="1789"/>
                    <a:pt x="1318" y="1928"/>
                  </a:cubicBezTo>
                  <a:lnTo>
                    <a:pt x="726" y="1928"/>
                  </a:lnTo>
                  <a:close/>
                  <a:moveTo>
                    <a:pt x="840" y="1384"/>
                  </a:moveTo>
                  <a:cubicBezTo>
                    <a:pt x="840" y="1286"/>
                    <a:pt x="924" y="1204"/>
                    <a:pt x="1024" y="1204"/>
                  </a:cubicBezTo>
                  <a:cubicBezTo>
                    <a:pt x="1123" y="1204"/>
                    <a:pt x="1204" y="1285"/>
                    <a:pt x="1204" y="1384"/>
                  </a:cubicBezTo>
                  <a:cubicBezTo>
                    <a:pt x="1204" y="1483"/>
                    <a:pt x="1123" y="1564"/>
                    <a:pt x="1024" y="1564"/>
                  </a:cubicBezTo>
                  <a:cubicBezTo>
                    <a:pt x="924" y="1564"/>
                    <a:pt x="840" y="1482"/>
                    <a:pt x="840" y="1384"/>
                  </a:cubicBezTo>
                  <a:close/>
                  <a:moveTo>
                    <a:pt x="1263" y="1639"/>
                  </a:moveTo>
                  <a:cubicBezTo>
                    <a:pt x="1249" y="1629"/>
                    <a:pt x="1234" y="1620"/>
                    <a:pt x="1218" y="1612"/>
                  </a:cubicBezTo>
                  <a:cubicBezTo>
                    <a:pt x="1283" y="1557"/>
                    <a:pt x="1324" y="1475"/>
                    <a:pt x="1324" y="1384"/>
                  </a:cubicBezTo>
                  <a:cubicBezTo>
                    <a:pt x="1324" y="1219"/>
                    <a:pt x="1189" y="1084"/>
                    <a:pt x="1024" y="1084"/>
                  </a:cubicBezTo>
                  <a:cubicBezTo>
                    <a:pt x="858" y="1084"/>
                    <a:pt x="720" y="1218"/>
                    <a:pt x="720" y="1384"/>
                  </a:cubicBezTo>
                  <a:cubicBezTo>
                    <a:pt x="720" y="1464"/>
                    <a:pt x="752" y="1540"/>
                    <a:pt x="810" y="1597"/>
                  </a:cubicBezTo>
                  <a:cubicBezTo>
                    <a:pt x="816" y="1602"/>
                    <a:pt x="822" y="1608"/>
                    <a:pt x="828" y="1613"/>
                  </a:cubicBezTo>
                  <a:cubicBezTo>
                    <a:pt x="813" y="1621"/>
                    <a:pt x="798" y="1630"/>
                    <a:pt x="783" y="1640"/>
                  </a:cubicBezTo>
                  <a:cubicBezTo>
                    <a:pt x="529" y="1542"/>
                    <a:pt x="360" y="1296"/>
                    <a:pt x="360" y="1020"/>
                  </a:cubicBezTo>
                  <a:cubicBezTo>
                    <a:pt x="360" y="1000"/>
                    <a:pt x="361" y="980"/>
                    <a:pt x="363" y="960"/>
                  </a:cubicBezTo>
                  <a:cubicBezTo>
                    <a:pt x="780" y="960"/>
                    <a:pt x="780" y="960"/>
                    <a:pt x="780" y="960"/>
                  </a:cubicBezTo>
                  <a:cubicBezTo>
                    <a:pt x="813" y="960"/>
                    <a:pt x="840" y="933"/>
                    <a:pt x="840" y="900"/>
                  </a:cubicBezTo>
                  <a:cubicBezTo>
                    <a:pt x="840" y="739"/>
                    <a:pt x="749" y="598"/>
                    <a:pt x="615" y="528"/>
                  </a:cubicBezTo>
                  <a:cubicBezTo>
                    <a:pt x="638" y="508"/>
                    <a:pt x="659" y="484"/>
                    <a:pt x="675" y="458"/>
                  </a:cubicBezTo>
                  <a:cubicBezTo>
                    <a:pt x="778" y="395"/>
                    <a:pt x="901" y="360"/>
                    <a:pt x="1024" y="360"/>
                  </a:cubicBezTo>
                  <a:cubicBezTo>
                    <a:pt x="1146" y="360"/>
                    <a:pt x="1265" y="394"/>
                    <a:pt x="1369" y="458"/>
                  </a:cubicBezTo>
                  <a:cubicBezTo>
                    <a:pt x="1385" y="484"/>
                    <a:pt x="1406" y="508"/>
                    <a:pt x="1429" y="528"/>
                  </a:cubicBezTo>
                  <a:cubicBezTo>
                    <a:pt x="1295" y="598"/>
                    <a:pt x="1204" y="739"/>
                    <a:pt x="1204" y="900"/>
                  </a:cubicBezTo>
                  <a:cubicBezTo>
                    <a:pt x="1204" y="933"/>
                    <a:pt x="1231" y="960"/>
                    <a:pt x="1264" y="960"/>
                  </a:cubicBezTo>
                  <a:cubicBezTo>
                    <a:pt x="1681" y="960"/>
                    <a:pt x="1681" y="960"/>
                    <a:pt x="1681" y="960"/>
                  </a:cubicBezTo>
                  <a:cubicBezTo>
                    <a:pt x="1683" y="980"/>
                    <a:pt x="1684" y="1000"/>
                    <a:pt x="1684" y="1020"/>
                  </a:cubicBezTo>
                  <a:cubicBezTo>
                    <a:pt x="1684" y="1296"/>
                    <a:pt x="1516" y="1541"/>
                    <a:pt x="1263" y="1639"/>
                  </a:cubicBezTo>
                  <a:close/>
                  <a:moveTo>
                    <a:pt x="1330" y="840"/>
                  </a:moveTo>
                  <a:cubicBezTo>
                    <a:pt x="1358" y="703"/>
                    <a:pt x="1479" y="600"/>
                    <a:pt x="1624" y="600"/>
                  </a:cubicBezTo>
                  <a:cubicBezTo>
                    <a:pt x="1771" y="600"/>
                    <a:pt x="1894" y="703"/>
                    <a:pt x="1922" y="840"/>
                  </a:cubicBezTo>
                  <a:lnTo>
                    <a:pt x="133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4" name="Rectangle 183"/>
          <p:cNvSpPr/>
          <p:nvPr/>
        </p:nvSpPr>
        <p:spPr>
          <a:xfrm flipH="1">
            <a:off x="10257195" y="1381938"/>
            <a:ext cx="495949" cy="744794"/>
          </a:xfrm>
          <a:prstGeom prst="rect">
            <a:avLst/>
          </a:prstGeom>
          <a:solidFill>
            <a:srgbClr val="8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58"/>
          <p:cNvGrpSpPr/>
          <p:nvPr/>
        </p:nvGrpSpPr>
        <p:grpSpPr>
          <a:xfrm>
            <a:off x="10257195" y="1145345"/>
            <a:ext cx="495949" cy="495949"/>
            <a:chOff x="4356800" y="3209795"/>
            <a:chExt cx="788715" cy="788715"/>
          </a:xfrm>
        </p:grpSpPr>
        <p:sp>
          <p:nvSpPr>
            <p:cNvPr id="160" name="Oval 159"/>
            <p:cNvSpPr/>
            <p:nvPr/>
          </p:nvSpPr>
          <p:spPr>
            <a:xfrm>
              <a:off x="4356800" y="3209795"/>
              <a:ext cx="788715" cy="788715"/>
            </a:xfrm>
            <a:prstGeom prst="ellipse">
              <a:avLst/>
            </a:prstGeom>
            <a:solidFill>
              <a:srgbClr val="43CDD9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4597964" y="3450958"/>
              <a:ext cx="306387" cy="306388"/>
              <a:chOff x="8208963" y="3762375"/>
              <a:chExt cx="306387" cy="306388"/>
            </a:xfrm>
          </p:grpSpPr>
          <p:sp>
            <p:nvSpPr>
              <p:cNvPr id="162" name="Freeform 27"/>
              <p:cNvSpPr>
                <a:spLocks/>
              </p:cNvSpPr>
              <p:nvPr/>
            </p:nvSpPr>
            <p:spPr bwMode="auto">
              <a:xfrm>
                <a:off x="8424863" y="3943350"/>
                <a:ext cx="53975" cy="53975"/>
              </a:xfrm>
              <a:custGeom>
                <a:avLst/>
                <a:gdLst>
                  <a:gd name="T0" fmla="*/ 300 w 360"/>
                  <a:gd name="T1" fmla="*/ 240 h 360"/>
                  <a:gd name="T2" fmla="*/ 120 w 360"/>
                  <a:gd name="T3" fmla="*/ 240 h 360"/>
                  <a:gd name="T4" fmla="*/ 120 w 360"/>
                  <a:gd name="T5" fmla="*/ 60 h 360"/>
                  <a:gd name="T6" fmla="*/ 60 w 360"/>
                  <a:gd name="T7" fmla="*/ 0 h 360"/>
                  <a:gd name="T8" fmla="*/ 0 w 360"/>
                  <a:gd name="T9" fmla="*/ 60 h 360"/>
                  <a:gd name="T10" fmla="*/ 0 w 360"/>
                  <a:gd name="T11" fmla="*/ 300 h 360"/>
                  <a:gd name="T12" fmla="*/ 60 w 360"/>
                  <a:gd name="T13" fmla="*/ 360 h 360"/>
                  <a:gd name="T14" fmla="*/ 300 w 360"/>
                  <a:gd name="T15" fmla="*/ 360 h 360"/>
                  <a:gd name="T16" fmla="*/ 360 w 360"/>
                  <a:gd name="T17" fmla="*/ 300 h 360"/>
                  <a:gd name="T18" fmla="*/ 300 w 360"/>
                  <a:gd name="T19" fmla="*/ 24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0">
                    <a:moveTo>
                      <a:pt x="300" y="240"/>
                    </a:moveTo>
                    <a:cubicBezTo>
                      <a:pt x="120" y="240"/>
                      <a:pt x="120" y="240"/>
                      <a:pt x="120" y="24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33"/>
                      <a:pt x="27" y="360"/>
                      <a:pt x="60" y="360"/>
                    </a:cubicBezTo>
                    <a:cubicBezTo>
                      <a:pt x="300" y="360"/>
                      <a:pt x="300" y="360"/>
                      <a:pt x="300" y="360"/>
                    </a:cubicBezTo>
                    <a:cubicBezTo>
                      <a:pt x="333" y="360"/>
                      <a:pt x="360" y="333"/>
                      <a:pt x="360" y="300"/>
                    </a:cubicBezTo>
                    <a:cubicBezTo>
                      <a:pt x="360" y="267"/>
                      <a:pt x="333" y="240"/>
                      <a:pt x="300" y="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28"/>
              <p:cNvSpPr>
                <a:spLocks/>
              </p:cNvSpPr>
              <p:nvPr/>
            </p:nvSpPr>
            <p:spPr bwMode="auto">
              <a:xfrm>
                <a:off x="8245475" y="3925888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29"/>
              <p:cNvSpPr>
                <a:spLocks/>
              </p:cNvSpPr>
              <p:nvPr/>
            </p:nvSpPr>
            <p:spPr bwMode="auto">
              <a:xfrm>
                <a:off x="8245475" y="3979863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30"/>
              <p:cNvSpPr>
                <a:spLocks noEditPoints="1"/>
              </p:cNvSpPr>
              <p:nvPr/>
            </p:nvSpPr>
            <p:spPr bwMode="auto">
              <a:xfrm>
                <a:off x="8208963" y="3762375"/>
                <a:ext cx="306387" cy="306388"/>
              </a:xfrm>
              <a:custGeom>
                <a:avLst/>
                <a:gdLst>
                  <a:gd name="T0" fmla="*/ 1808 w 2048"/>
                  <a:gd name="T1" fmla="*/ 240 h 2048"/>
                  <a:gd name="T2" fmla="*/ 1628 w 2048"/>
                  <a:gd name="T3" fmla="*/ 0 h 2048"/>
                  <a:gd name="T4" fmla="*/ 1448 w 2048"/>
                  <a:gd name="T5" fmla="*/ 240 h 2048"/>
                  <a:gd name="T6" fmla="*/ 1208 w 2048"/>
                  <a:gd name="T7" fmla="*/ 180 h 2048"/>
                  <a:gd name="T8" fmla="*/ 848 w 2048"/>
                  <a:gd name="T9" fmla="*/ 180 h 2048"/>
                  <a:gd name="T10" fmla="*/ 600 w 2048"/>
                  <a:gd name="T11" fmla="*/ 240 h 2048"/>
                  <a:gd name="T12" fmla="*/ 420 w 2048"/>
                  <a:gd name="T13" fmla="*/ 0 h 2048"/>
                  <a:gd name="T14" fmla="*/ 240 w 2048"/>
                  <a:gd name="T15" fmla="*/ 240 h 2048"/>
                  <a:gd name="T16" fmla="*/ 0 w 2048"/>
                  <a:gd name="T17" fmla="*/ 420 h 2048"/>
                  <a:gd name="T18" fmla="*/ 180 w 2048"/>
                  <a:gd name="T19" fmla="*/ 1928 h 2048"/>
                  <a:gd name="T20" fmla="*/ 1508 w 2048"/>
                  <a:gd name="T21" fmla="*/ 2048 h 2048"/>
                  <a:gd name="T22" fmla="*/ 2048 w 2048"/>
                  <a:gd name="T23" fmla="*/ 420 h 2048"/>
                  <a:gd name="T24" fmla="*/ 1568 w 2048"/>
                  <a:gd name="T25" fmla="*/ 180 h 2048"/>
                  <a:gd name="T26" fmla="*/ 1688 w 2048"/>
                  <a:gd name="T27" fmla="*/ 180 h 2048"/>
                  <a:gd name="T28" fmla="*/ 1628 w 2048"/>
                  <a:gd name="T29" fmla="*/ 480 h 2048"/>
                  <a:gd name="T30" fmla="*/ 1568 w 2048"/>
                  <a:gd name="T31" fmla="*/ 180 h 2048"/>
                  <a:gd name="T32" fmla="*/ 968 w 2048"/>
                  <a:gd name="T33" fmla="*/ 300 h 2048"/>
                  <a:gd name="T34" fmla="*/ 968 w 2048"/>
                  <a:gd name="T35" fmla="*/ 180 h 2048"/>
                  <a:gd name="T36" fmla="*/ 1088 w 2048"/>
                  <a:gd name="T37" fmla="*/ 180 h 2048"/>
                  <a:gd name="T38" fmla="*/ 1028 w 2048"/>
                  <a:gd name="T39" fmla="*/ 480 h 2048"/>
                  <a:gd name="T40" fmla="*/ 968 w 2048"/>
                  <a:gd name="T41" fmla="*/ 300 h 2048"/>
                  <a:gd name="T42" fmla="*/ 420 w 2048"/>
                  <a:gd name="T43" fmla="*/ 120 h 2048"/>
                  <a:gd name="T44" fmla="*/ 480 w 2048"/>
                  <a:gd name="T45" fmla="*/ 420 h 2048"/>
                  <a:gd name="T46" fmla="*/ 360 w 2048"/>
                  <a:gd name="T47" fmla="*/ 420 h 2048"/>
                  <a:gd name="T48" fmla="*/ 1508 w 2048"/>
                  <a:gd name="T49" fmla="*/ 1928 h 2048"/>
                  <a:gd name="T50" fmla="*/ 1508 w 2048"/>
                  <a:gd name="T51" fmla="*/ 1088 h 2048"/>
                  <a:gd name="T52" fmla="*/ 1508 w 2048"/>
                  <a:gd name="T53" fmla="*/ 1928 h 2048"/>
                  <a:gd name="T54" fmla="*/ 1508 w 2048"/>
                  <a:gd name="T55" fmla="*/ 968 h 2048"/>
                  <a:gd name="T56" fmla="*/ 1148 w 2048"/>
                  <a:gd name="T57" fmla="*/ 1088 h 2048"/>
                  <a:gd name="T58" fmla="*/ 848 w 2048"/>
                  <a:gd name="T59" fmla="*/ 1148 h 2048"/>
                  <a:gd name="T60" fmla="*/ 1059 w 2048"/>
                  <a:gd name="T61" fmla="*/ 1208 h 2048"/>
                  <a:gd name="T62" fmla="*/ 908 w 2048"/>
                  <a:gd name="T63" fmla="*/ 1448 h 2048"/>
                  <a:gd name="T64" fmla="*/ 908 w 2048"/>
                  <a:gd name="T65" fmla="*/ 1568 h 2048"/>
                  <a:gd name="T66" fmla="*/ 1059 w 2048"/>
                  <a:gd name="T67" fmla="*/ 1808 h 2048"/>
                  <a:gd name="T68" fmla="*/ 120 w 2048"/>
                  <a:gd name="T69" fmla="*/ 1748 h 2048"/>
                  <a:gd name="T70" fmla="*/ 1928 w 2048"/>
                  <a:gd name="T71" fmla="*/ 848 h 2048"/>
                  <a:gd name="T72" fmla="*/ 1928 w 2048"/>
                  <a:gd name="T73" fmla="*/ 728 h 2048"/>
                  <a:gd name="T74" fmla="*/ 120 w 2048"/>
                  <a:gd name="T75" fmla="*/ 420 h 2048"/>
                  <a:gd name="T76" fmla="*/ 240 w 2048"/>
                  <a:gd name="T77" fmla="*/ 360 h 2048"/>
                  <a:gd name="T78" fmla="*/ 420 w 2048"/>
                  <a:gd name="T79" fmla="*/ 600 h 2048"/>
                  <a:gd name="T80" fmla="*/ 600 w 2048"/>
                  <a:gd name="T81" fmla="*/ 360 h 2048"/>
                  <a:gd name="T82" fmla="*/ 848 w 2048"/>
                  <a:gd name="T83" fmla="*/ 420 h 2048"/>
                  <a:gd name="T84" fmla="*/ 1208 w 2048"/>
                  <a:gd name="T85" fmla="*/ 420 h 2048"/>
                  <a:gd name="T86" fmla="*/ 1448 w 2048"/>
                  <a:gd name="T87" fmla="*/ 360 h 2048"/>
                  <a:gd name="T88" fmla="*/ 1628 w 2048"/>
                  <a:gd name="T89" fmla="*/ 600 h 2048"/>
                  <a:gd name="T90" fmla="*/ 1808 w 2048"/>
                  <a:gd name="T91" fmla="*/ 360 h 2048"/>
                  <a:gd name="T92" fmla="*/ 1928 w 2048"/>
                  <a:gd name="T93" fmla="*/ 42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48" h="2048">
                    <a:moveTo>
                      <a:pt x="1868" y="240"/>
                    </a:moveTo>
                    <a:cubicBezTo>
                      <a:pt x="1808" y="240"/>
                      <a:pt x="1808" y="240"/>
                      <a:pt x="1808" y="240"/>
                    </a:cubicBezTo>
                    <a:cubicBezTo>
                      <a:pt x="1808" y="180"/>
                      <a:pt x="1808" y="180"/>
                      <a:pt x="1808" y="180"/>
                    </a:cubicBezTo>
                    <a:cubicBezTo>
                      <a:pt x="1808" y="81"/>
                      <a:pt x="1727" y="0"/>
                      <a:pt x="1628" y="0"/>
                    </a:cubicBezTo>
                    <a:cubicBezTo>
                      <a:pt x="1529" y="0"/>
                      <a:pt x="1448" y="81"/>
                      <a:pt x="1448" y="180"/>
                    </a:cubicBezTo>
                    <a:cubicBezTo>
                      <a:pt x="1448" y="240"/>
                      <a:pt x="1448" y="240"/>
                      <a:pt x="1448" y="240"/>
                    </a:cubicBezTo>
                    <a:cubicBezTo>
                      <a:pt x="1208" y="240"/>
                      <a:pt x="1208" y="240"/>
                      <a:pt x="1208" y="240"/>
                    </a:cubicBezTo>
                    <a:cubicBezTo>
                      <a:pt x="1208" y="180"/>
                      <a:pt x="1208" y="180"/>
                      <a:pt x="1208" y="180"/>
                    </a:cubicBezTo>
                    <a:cubicBezTo>
                      <a:pt x="1208" y="81"/>
                      <a:pt x="1127" y="0"/>
                      <a:pt x="1028" y="0"/>
                    </a:cubicBezTo>
                    <a:cubicBezTo>
                      <a:pt x="929" y="0"/>
                      <a:pt x="848" y="81"/>
                      <a:pt x="848" y="180"/>
                    </a:cubicBezTo>
                    <a:cubicBezTo>
                      <a:pt x="848" y="240"/>
                      <a:pt x="848" y="240"/>
                      <a:pt x="848" y="240"/>
                    </a:cubicBezTo>
                    <a:cubicBezTo>
                      <a:pt x="600" y="240"/>
                      <a:pt x="600" y="240"/>
                      <a:pt x="600" y="240"/>
                    </a:cubicBezTo>
                    <a:cubicBezTo>
                      <a:pt x="600" y="180"/>
                      <a:pt x="600" y="180"/>
                      <a:pt x="600" y="180"/>
                    </a:cubicBezTo>
                    <a:cubicBezTo>
                      <a:pt x="600" y="81"/>
                      <a:pt x="519" y="0"/>
                      <a:pt x="420" y="0"/>
                    </a:cubicBezTo>
                    <a:cubicBezTo>
                      <a:pt x="321" y="0"/>
                      <a:pt x="240" y="81"/>
                      <a:pt x="240" y="180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180" y="240"/>
                      <a:pt x="180" y="240"/>
                      <a:pt x="180" y="240"/>
                    </a:cubicBezTo>
                    <a:cubicBezTo>
                      <a:pt x="81" y="240"/>
                      <a:pt x="0" y="321"/>
                      <a:pt x="0" y="420"/>
                    </a:cubicBezTo>
                    <a:cubicBezTo>
                      <a:pt x="0" y="1748"/>
                      <a:pt x="0" y="1748"/>
                      <a:pt x="0" y="1748"/>
                    </a:cubicBezTo>
                    <a:cubicBezTo>
                      <a:pt x="0" y="1847"/>
                      <a:pt x="81" y="1928"/>
                      <a:pt x="180" y="1928"/>
                    </a:cubicBezTo>
                    <a:cubicBezTo>
                      <a:pt x="1169" y="1928"/>
                      <a:pt x="1169" y="1928"/>
                      <a:pt x="1169" y="1928"/>
                    </a:cubicBezTo>
                    <a:cubicBezTo>
                      <a:pt x="1262" y="2003"/>
                      <a:pt x="1380" y="2048"/>
                      <a:pt x="1508" y="2048"/>
                    </a:cubicBezTo>
                    <a:cubicBezTo>
                      <a:pt x="1806" y="2048"/>
                      <a:pt x="2048" y="1806"/>
                      <a:pt x="2048" y="1508"/>
                    </a:cubicBezTo>
                    <a:cubicBezTo>
                      <a:pt x="2048" y="420"/>
                      <a:pt x="2048" y="420"/>
                      <a:pt x="2048" y="420"/>
                    </a:cubicBezTo>
                    <a:cubicBezTo>
                      <a:pt x="2048" y="321"/>
                      <a:pt x="1967" y="240"/>
                      <a:pt x="1868" y="240"/>
                    </a:cubicBezTo>
                    <a:close/>
                    <a:moveTo>
                      <a:pt x="1568" y="180"/>
                    </a:moveTo>
                    <a:cubicBezTo>
                      <a:pt x="1568" y="147"/>
                      <a:pt x="1595" y="120"/>
                      <a:pt x="1628" y="120"/>
                    </a:cubicBezTo>
                    <a:cubicBezTo>
                      <a:pt x="1661" y="120"/>
                      <a:pt x="1688" y="147"/>
                      <a:pt x="1688" y="180"/>
                    </a:cubicBezTo>
                    <a:cubicBezTo>
                      <a:pt x="1688" y="420"/>
                      <a:pt x="1688" y="420"/>
                      <a:pt x="1688" y="420"/>
                    </a:cubicBezTo>
                    <a:cubicBezTo>
                      <a:pt x="1688" y="453"/>
                      <a:pt x="1661" y="480"/>
                      <a:pt x="1628" y="480"/>
                    </a:cubicBezTo>
                    <a:cubicBezTo>
                      <a:pt x="1595" y="480"/>
                      <a:pt x="1568" y="453"/>
                      <a:pt x="1568" y="420"/>
                    </a:cubicBezTo>
                    <a:lnTo>
                      <a:pt x="1568" y="180"/>
                    </a:lnTo>
                    <a:close/>
                    <a:moveTo>
                      <a:pt x="968" y="300"/>
                    </a:move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180"/>
                      <a:pt x="968" y="180"/>
                      <a:pt x="968" y="180"/>
                    </a:cubicBezTo>
                    <a:cubicBezTo>
                      <a:pt x="968" y="147"/>
                      <a:pt x="995" y="120"/>
                      <a:pt x="1028" y="120"/>
                    </a:cubicBezTo>
                    <a:cubicBezTo>
                      <a:pt x="1061" y="120"/>
                      <a:pt x="1088" y="147"/>
                      <a:pt x="1088" y="180"/>
                    </a:cubicBezTo>
                    <a:cubicBezTo>
                      <a:pt x="1088" y="420"/>
                      <a:pt x="1088" y="420"/>
                      <a:pt x="1088" y="420"/>
                    </a:cubicBezTo>
                    <a:cubicBezTo>
                      <a:pt x="1088" y="453"/>
                      <a:pt x="1061" y="480"/>
                      <a:pt x="1028" y="480"/>
                    </a:cubicBezTo>
                    <a:cubicBezTo>
                      <a:pt x="995" y="480"/>
                      <a:pt x="968" y="453"/>
                      <a:pt x="968" y="420"/>
                    </a:cubicBezTo>
                    <a:lnTo>
                      <a:pt x="968" y="300"/>
                    </a:lnTo>
                    <a:close/>
                    <a:moveTo>
                      <a:pt x="360" y="180"/>
                    </a:moveTo>
                    <a:cubicBezTo>
                      <a:pt x="360" y="147"/>
                      <a:pt x="387" y="120"/>
                      <a:pt x="420" y="120"/>
                    </a:cubicBezTo>
                    <a:cubicBezTo>
                      <a:pt x="453" y="120"/>
                      <a:pt x="480" y="147"/>
                      <a:pt x="480" y="180"/>
                    </a:cubicBezTo>
                    <a:cubicBezTo>
                      <a:pt x="480" y="420"/>
                      <a:pt x="480" y="420"/>
                      <a:pt x="480" y="420"/>
                    </a:cubicBezTo>
                    <a:cubicBezTo>
                      <a:pt x="480" y="453"/>
                      <a:pt x="453" y="480"/>
                      <a:pt x="420" y="480"/>
                    </a:cubicBezTo>
                    <a:cubicBezTo>
                      <a:pt x="387" y="480"/>
                      <a:pt x="360" y="453"/>
                      <a:pt x="360" y="420"/>
                    </a:cubicBezTo>
                    <a:lnTo>
                      <a:pt x="360" y="180"/>
                    </a:lnTo>
                    <a:close/>
                    <a:moveTo>
                      <a:pt x="1508" y="1928"/>
                    </a:moveTo>
                    <a:cubicBezTo>
                      <a:pt x="1276" y="1928"/>
                      <a:pt x="1088" y="1740"/>
                      <a:pt x="1088" y="1508"/>
                    </a:cubicBezTo>
                    <a:cubicBezTo>
                      <a:pt x="1088" y="1276"/>
                      <a:pt x="1276" y="1088"/>
                      <a:pt x="1508" y="1088"/>
                    </a:cubicBezTo>
                    <a:cubicBezTo>
                      <a:pt x="1740" y="1088"/>
                      <a:pt x="1928" y="1276"/>
                      <a:pt x="1928" y="1508"/>
                    </a:cubicBezTo>
                    <a:cubicBezTo>
                      <a:pt x="1928" y="1740"/>
                      <a:pt x="1740" y="1928"/>
                      <a:pt x="1508" y="1928"/>
                    </a:cubicBezTo>
                    <a:close/>
                    <a:moveTo>
                      <a:pt x="1928" y="1169"/>
                    </a:moveTo>
                    <a:cubicBezTo>
                      <a:pt x="1829" y="1046"/>
                      <a:pt x="1677" y="968"/>
                      <a:pt x="1508" y="968"/>
                    </a:cubicBezTo>
                    <a:cubicBezTo>
                      <a:pt x="1378" y="968"/>
                      <a:pt x="1259" y="1014"/>
                      <a:pt x="1166" y="1091"/>
                    </a:cubicBezTo>
                    <a:cubicBezTo>
                      <a:pt x="1160" y="1089"/>
                      <a:pt x="1154" y="1088"/>
                      <a:pt x="1148" y="1088"/>
                    </a:cubicBezTo>
                    <a:cubicBezTo>
                      <a:pt x="908" y="1088"/>
                      <a:pt x="908" y="1088"/>
                      <a:pt x="908" y="1088"/>
                    </a:cubicBezTo>
                    <a:cubicBezTo>
                      <a:pt x="875" y="1088"/>
                      <a:pt x="848" y="1115"/>
                      <a:pt x="848" y="1148"/>
                    </a:cubicBezTo>
                    <a:cubicBezTo>
                      <a:pt x="848" y="1181"/>
                      <a:pt x="875" y="1208"/>
                      <a:pt x="908" y="1208"/>
                    </a:cubicBezTo>
                    <a:cubicBezTo>
                      <a:pt x="1059" y="1208"/>
                      <a:pt x="1059" y="1208"/>
                      <a:pt x="1059" y="1208"/>
                    </a:cubicBezTo>
                    <a:cubicBezTo>
                      <a:pt x="1012" y="1278"/>
                      <a:pt x="981" y="1360"/>
                      <a:pt x="971" y="1448"/>
                    </a:cubicBezTo>
                    <a:cubicBezTo>
                      <a:pt x="908" y="1448"/>
                      <a:pt x="908" y="1448"/>
                      <a:pt x="908" y="1448"/>
                    </a:cubicBezTo>
                    <a:cubicBezTo>
                      <a:pt x="875" y="1448"/>
                      <a:pt x="848" y="1475"/>
                      <a:pt x="848" y="1508"/>
                    </a:cubicBezTo>
                    <a:cubicBezTo>
                      <a:pt x="848" y="1541"/>
                      <a:pt x="875" y="1568"/>
                      <a:pt x="908" y="1568"/>
                    </a:cubicBezTo>
                    <a:cubicBezTo>
                      <a:pt x="971" y="1568"/>
                      <a:pt x="971" y="1568"/>
                      <a:pt x="971" y="1568"/>
                    </a:cubicBezTo>
                    <a:cubicBezTo>
                      <a:pt x="981" y="1656"/>
                      <a:pt x="1012" y="1738"/>
                      <a:pt x="1059" y="1808"/>
                    </a:cubicBezTo>
                    <a:cubicBezTo>
                      <a:pt x="180" y="1808"/>
                      <a:pt x="180" y="1808"/>
                      <a:pt x="180" y="1808"/>
                    </a:cubicBezTo>
                    <a:cubicBezTo>
                      <a:pt x="147" y="1808"/>
                      <a:pt x="120" y="1781"/>
                      <a:pt x="120" y="1748"/>
                    </a:cubicBezTo>
                    <a:cubicBezTo>
                      <a:pt x="120" y="848"/>
                      <a:pt x="120" y="848"/>
                      <a:pt x="120" y="848"/>
                    </a:cubicBezTo>
                    <a:cubicBezTo>
                      <a:pt x="1928" y="848"/>
                      <a:pt x="1928" y="848"/>
                      <a:pt x="1928" y="848"/>
                    </a:cubicBezTo>
                    <a:lnTo>
                      <a:pt x="1928" y="1169"/>
                    </a:lnTo>
                    <a:close/>
                    <a:moveTo>
                      <a:pt x="1928" y="728"/>
                    </a:moveTo>
                    <a:cubicBezTo>
                      <a:pt x="120" y="728"/>
                      <a:pt x="120" y="728"/>
                      <a:pt x="120" y="728"/>
                    </a:cubicBezTo>
                    <a:cubicBezTo>
                      <a:pt x="120" y="420"/>
                      <a:pt x="120" y="420"/>
                      <a:pt x="120" y="420"/>
                    </a:cubicBezTo>
                    <a:cubicBezTo>
                      <a:pt x="120" y="387"/>
                      <a:pt x="147" y="360"/>
                      <a:pt x="180" y="360"/>
                    </a:cubicBezTo>
                    <a:cubicBezTo>
                      <a:pt x="240" y="360"/>
                      <a:pt x="240" y="360"/>
                      <a:pt x="240" y="360"/>
                    </a:cubicBezTo>
                    <a:cubicBezTo>
                      <a:pt x="240" y="420"/>
                      <a:pt x="240" y="420"/>
                      <a:pt x="240" y="420"/>
                    </a:cubicBezTo>
                    <a:cubicBezTo>
                      <a:pt x="240" y="519"/>
                      <a:pt x="321" y="600"/>
                      <a:pt x="420" y="600"/>
                    </a:cubicBezTo>
                    <a:cubicBezTo>
                      <a:pt x="519" y="600"/>
                      <a:pt x="600" y="519"/>
                      <a:pt x="600" y="420"/>
                    </a:cubicBezTo>
                    <a:cubicBezTo>
                      <a:pt x="600" y="360"/>
                      <a:pt x="600" y="360"/>
                      <a:pt x="600" y="360"/>
                    </a:cubicBezTo>
                    <a:cubicBezTo>
                      <a:pt x="848" y="360"/>
                      <a:pt x="848" y="360"/>
                      <a:pt x="848" y="360"/>
                    </a:cubicBezTo>
                    <a:cubicBezTo>
                      <a:pt x="848" y="420"/>
                      <a:pt x="848" y="420"/>
                      <a:pt x="848" y="420"/>
                    </a:cubicBezTo>
                    <a:cubicBezTo>
                      <a:pt x="848" y="519"/>
                      <a:pt x="929" y="600"/>
                      <a:pt x="1028" y="600"/>
                    </a:cubicBezTo>
                    <a:cubicBezTo>
                      <a:pt x="1127" y="600"/>
                      <a:pt x="1208" y="519"/>
                      <a:pt x="1208" y="420"/>
                    </a:cubicBezTo>
                    <a:cubicBezTo>
                      <a:pt x="1208" y="360"/>
                      <a:pt x="1208" y="360"/>
                      <a:pt x="1208" y="360"/>
                    </a:cubicBezTo>
                    <a:cubicBezTo>
                      <a:pt x="1448" y="360"/>
                      <a:pt x="1448" y="360"/>
                      <a:pt x="1448" y="360"/>
                    </a:cubicBezTo>
                    <a:cubicBezTo>
                      <a:pt x="1448" y="420"/>
                      <a:pt x="1448" y="420"/>
                      <a:pt x="1448" y="420"/>
                    </a:cubicBezTo>
                    <a:cubicBezTo>
                      <a:pt x="1448" y="519"/>
                      <a:pt x="1529" y="600"/>
                      <a:pt x="1628" y="600"/>
                    </a:cubicBezTo>
                    <a:cubicBezTo>
                      <a:pt x="1727" y="600"/>
                      <a:pt x="1808" y="519"/>
                      <a:pt x="1808" y="420"/>
                    </a:cubicBezTo>
                    <a:cubicBezTo>
                      <a:pt x="1808" y="360"/>
                      <a:pt x="1808" y="360"/>
                      <a:pt x="1808" y="360"/>
                    </a:cubicBezTo>
                    <a:cubicBezTo>
                      <a:pt x="1868" y="360"/>
                      <a:pt x="1868" y="360"/>
                      <a:pt x="1868" y="360"/>
                    </a:cubicBezTo>
                    <a:cubicBezTo>
                      <a:pt x="1901" y="360"/>
                      <a:pt x="1928" y="387"/>
                      <a:pt x="1928" y="420"/>
                    </a:cubicBezTo>
                    <a:lnTo>
                      <a:pt x="1928" y="7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77" name="Rectangle 176"/>
          <p:cNvSpPr/>
          <p:nvPr/>
        </p:nvSpPr>
        <p:spPr>
          <a:xfrm flipH="1">
            <a:off x="6943564" y="1381938"/>
            <a:ext cx="495949" cy="744794"/>
          </a:xfrm>
          <a:prstGeom prst="rect">
            <a:avLst/>
          </a:prstGeom>
          <a:solidFill>
            <a:srgbClr val="5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/>
          <p:cNvGrpSpPr/>
          <p:nvPr/>
        </p:nvGrpSpPr>
        <p:grpSpPr>
          <a:xfrm flipH="1">
            <a:off x="6943564" y="1138328"/>
            <a:ext cx="495948" cy="495947"/>
            <a:chOff x="1072536" y="1083143"/>
            <a:chExt cx="788715" cy="788715"/>
          </a:xfrm>
        </p:grpSpPr>
        <p:sp>
          <p:nvSpPr>
            <p:cNvPr id="153" name="Oval 152"/>
            <p:cNvSpPr/>
            <p:nvPr/>
          </p:nvSpPr>
          <p:spPr>
            <a:xfrm>
              <a:off x="1072536" y="1083143"/>
              <a:ext cx="788715" cy="788715"/>
            </a:xfrm>
            <a:prstGeom prst="ellipse">
              <a:avLst/>
            </a:prstGeom>
            <a:solidFill>
              <a:srgbClr val="30353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1276148" y="1369137"/>
              <a:ext cx="381490" cy="216726"/>
              <a:chOff x="3283332" y="3275035"/>
              <a:chExt cx="479215" cy="272245"/>
            </a:xfrm>
          </p:grpSpPr>
          <p:sp>
            <p:nvSpPr>
              <p:cNvPr id="155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2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50" name="Rectangle 149"/>
          <p:cNvSpPr/>
          <p:nvPr/>
        </p:nvSpPr>
        <p:spPr>
          <a:xfrm>
            <a:off x="6246448" y="1894684"/>
            <a:ext cx="5203812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graphicFrame>
        <p:nvGraphicFramePr>
          <p:cNvPr id="149" name="Chart 148"/>
          <p:cNvGraphicFramePr/>
          <p:nvPr>
            <p:extLst>
              <p:ext uri="{D42A27DB-BD31-4B8C-83A1-F6EECF244321}">
                <p14:modId xmlns:p14="http://schemas.microsoft.com/office/powerpoint/2010/main" val="571389208"/>
              </p:ext>
            </p:extLst>
          </p:nvPr>
        </p:nvGraphicFramePr>
        <p:xfrm>
          <a:off x="6172364" y="2230399"/>
          <a:ext cx="5351979" cy="356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3654626" y="165381"/>
            <a:ext cx="488274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FINANCIAL</a:t>
            </a:r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/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8381140" y="1883938"/>
            <a:ext cx="3195593" cy="323165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83395" y="1883938"/>
            <a:ext cx="3259338" cy="4038852"/>
            <a:chOff x="551523" y="1883938"/>
            <a:chExt cx="3259338" cy="4038852"/>
          </a:xfrm>
        </p:grpSpPr>
        <p:sp>
          <p:nvSpPr>
            <p:cNvPr id="116" name="Rectangle 115"/>
            <p:cNvSpPr/>
            <p:nvPr/>
          </p:nvSpPr>
          <p:spPr>
            <a:xfrm>
              <a:off x="615267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58" name="Chart 57"/>
            <p:cNvGraphicFramePr/>
            <p:nvPr>
              <p:extLst>
                <p:ext uri="{D42A27DB-BD31-4B8C-83A1-F6EECF244321}">
                  <p14:modId xmlns:p14="http://schemas.microsoft.com/office/powerpoint/2010/main" val="3400873298"/>
                </p:ext>
              </p:extLst>
            </p:nvPr>
          </p:nvGraphicFramePr>
          <p:xfrm>
            <a:off x="615267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3" name="TextBox 92"/>
            <p:cNvSpPr txBox="1"/>
            <p:nvPr/>
          </p:nvSpPr>
          <p:spPr>
            <a:xfrm>
              <a:off x="551523" y="5276459"/>
              <a:ext cx="325933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 err="1"/>
                <a:t>Lorem</a:t>
              </a:r>
              <a:r>
                <a:rPr lang="en-US" sz="1400" dirty="0"/>
                <a:t> </a:t>
              </a:r>
              <a:r>
                <a:rPr lang="en-US" sz="1400" dirty="0" err="1"/>
                <a:t>ipsum</a:t>
              </a:r>
              <a:r>
                <a:rPr lang="en-US" sz="1400" dirty="0"/>
                <a:t>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Etiam</a:t>
              </a:r>
              <a:r>
                <a:rPr lang="en-US" sz="1400" dirty="0"/>
                <a:t> </a:t>
              </a:r>
              <a:r>
                <a:rPr lang="en-US" sz="1400" dirty="0" err="1"/>
                <a:t>vulputate</a:t>
              </a:r>
              <a:r>
                <a:rPr lang="en-US" sz="1400" dirty="0"/>
                <a:t> </a:t>
              </a:r>
              <a:r>
                <a:rPr lang="en-US" sz="1400" dirty="0" err="1"/>
                <a:t>est</a:t>
              </a:r>
              <a:r>
                <a:rPr lang="en-US" sz="1400" dirty="0"/>
                <a:t> a </a:t>
              </a:r>
              <a:r>
                <a:rPr lang="en-US" sz="1400" dirty="0" err="1"/>
                <a:t>convallis</a:t>
              </a:r>
              <a:r>
                <a:rPr lang="en-US" sz="1400" dirty="0"/>
                <a:t> </a:t>
              </a:r>
              <a:r>
                <a:rPr lang="en-US" sz="1400" dirty="0" err="1"/>
                <a:t>placerat</a:t>
              </a:r>
              <a:r>
                <a:rPr lang="en-US" sz="1400" dirty="0"/>
                <a:t>. </a:t>
              </a:r>
              <a:r>
                <a:rPr lang="en-US" sz="1400" dirty="0" err="1"/>
                <a:t>Orci</a:t>
              </a:r>
              <a:r>
                <a:rPr lang="en-US" sz="1400" dirty="0"/>
                <a:t> </a:t>
              </a:r>
              <a:r>
                <a:rPr lang="en-US" sz="1400" dirty="0" err="1"/>
                <a:t>varius</a:t>
              </a:r>
              <a:endParaRPr lang="en-US" sz="1400" dirty="0"/>
            </a:p>
          </p:txBody>
        </p:sp>
      </p:grpSp>
      <p:sp>
        <p:nvSpPr>
          <p:cNvPr id="96" name="Rectangle 95"/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2714801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518369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Lorem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ipsum</a:t>
            </a:r>
            <a:r>
              <a:rPr lang="en-US" sz="1400" dirty="0">
                <a:solidFill>
                  <a:schemeClr val="bg1"/>
                </a:solidFill>
              </a:rPr>
              <a:t>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500783" y="1883938"/>
            <a:ext cx="3214205" cy="4038852"/>
            <a:chOff x="4498204" y="1883938"/>
            <a:chExt cx="3214205" cy="4038852"/>
          </a:xfrm>
        </p:grpSpPr>
        <p:sp>
          <p:nvSpPr>
            <p:cNvPr id="117" name="Rectangle 116"/>
            <p:cNvSpPr/>
            <p:nvPr/>
          </p:nvSpPr>
          <p:spPr>
            <a:xfrm>
              <a:off x="4498204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6" name="Chart 75"/>
            <p:cNvGraphicFramePr/>
            <p:nvPr>
              <p:extLst>
                <p:ext uri="{D42A27DB-BD31-4B8C-83A1-F6EECF244321}">
                  <p14:modId xmlns:p14="http://schemas.microsoft.com/office/powerpoint/2010/main" val="1654741863"/>
                </p:ext>
              </p:extLst>
            </p:nvPr>
          </p:nvGraphicFramePr>
          <p:xfrm>
            <a:off x="4580562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4" name="TextBox 93"/>
            <p:cNvSpPr txBox="1"/>
            <p:nvPr/>
          </p:nvSpPr>
          <p:spPr>
            <a:xfrm>
              <a:off x="4527666" y="5276459"/>
              <a:ext cx="314635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 err="1"/>
                <a:t>Lorem</a:t>
              </a:r>
              <a:r>
                <a:rPr lang="en-US" sz="1400" dirty="0"/>
                <a:t> </a:t>
              </a:r>
              <a:r>
                <a:rPr lang="en-US" sz="1400" dirty="0" err="1"/>
                <a:t>ipsum</a:t>
              </a:r>
              <a:r>
                <a:rPr lang="en-US" sz="1400" dirty="0"/>
                <a:t>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Etiam</a:t>
              </a:r>
              <a:r>
                <a:rPr lang="en-US" sz="1400" dirty="0"/>
                <a:t> </a:t>
              </a:r>
              <a:r>
                <a:rPr lang="en-US" sz="1400" dirty="0" err="1"/>
                <a:t>vulputate</a:t>
              </a:r>
              <a:r>
                <a:rPr lang="en-US" sz="1400" dirty="0"/>
                <a:t> </a:t>
              </a:r>
              <a:r>
                <a:rPr lang="en-US" sz="1400" dirty="0" err="1"/>
                <a:t>est</a:t>
              </a:r>
              <a:r>
                <a:rPr lang="en-US" sz="1400" dirty="0"/>
                <a:t> a </a:t>
              </a:r>
              <a:r>
                <a:rPr lang="en-US" sz="1400" dirty="0" err="1"/>
                <a:t>convallis</a:t>
              </a:r>
              <a:r>
                <a:rPr lang="en-US" sz="1400" dirty="0"/>
                <a:t> </a:t>
              </a:r>
              <a:r>
                <a:rPr lang="en-US" sz="1400" dirty="0" err="1"/>
                <a:t>placerat</a:t>
              </a:r>
              <a:r>
                <a:rPr lang="en-US" sz="1400" dirty="0"/>
                <a:t>. </a:t>
              </a:r>
              <a:r>
                <a:rPr lang="en-US" sz="1400" dirty="0" err="1"/>
                <a:t>Orci</a:t>
              </a:r>
              <a:r>
                <a:rPr lang="en-US" sz="1400" dirty="0"/>
                <a:t> </a:t>
              </a:r>
              <a:r>
                <a:rPr lang="en-US" sz="1400" dirty="0" err="1"/>
                <a:t>varius</a:t>
              </a:r>
              <a:endParaRPr lang="en-US" sz="1400" dirty="0"/>
            </a:p>
          </p:txBody>
        </p:sp>
      </p:grpSp>
      <p:sp>
        <p:nvSpPr>
          <p:cNvPr id="97" name="Rectangle 96"/>
          <p:cNvSpPr/>
          <p:nvPr/>
        </p:nvSpPr>
        <p:spPr>
          <a:xfrm>
            <a:off x="4883272" y="969860"/>
            <a:ext cx="2834295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498204" y="969860"/>
            <a:ext cx="746432" cy="746432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18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6581930" y="1100092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60%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385498" y="1129220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Lorem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ipsum</a:t>
            </a:r>
            <a:r>
              <a:rPr lang="en-US" sz="1400" dirty="0">
                <a:solidFill>
                  <a:schemeClr val="bg1"/>
                </a:solidFill>
              </a:rPr>
              <a:t>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8437050" y="1986633"/>
            <a:ext cx="3131847" cy="3936157"/>
            <a:chOff x="8598198" y="1937312"/>
            <a:chExt cx="3309256" cy="4159129"/>
          </a:xfrm>
        </p:grpSpPr>
        <p:graphicFrame>
          <p:nvGraphicFramePr>
            <p:cNvPr id="77" name="Chart 76"/>
            <p:cNvGraphicFramePr/>
            <p:nvPr>
              <p:extLst>
                <p:ext uri="{D42A27DB-BD31-4B8C-83A1-F6EECF244321}">
                  <p14:modId xmlns:p14="http://schemas.microsoft.com/office/powerpoint/2010/main" val="606657106"/>
                </p:ext>
              </p:extLst>
            </p:nvPr>
          </p:nvGraphicFramePr>
          <p:xfrm>
            <a:off x="8598198" y="1937312"/>
            <a:ext cx="3309256" cy="3287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5" name="TextBox 94"/>
            <p:cNvSpPr txBox="1"/>
            <p:nvPr/>
          </p:nvSpPr>
          <p:spPr>
            <a:xfrm>
              <a:off x="8645023" y="5413497"/>
              <a:ext cx="3215609" cy="682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 err="1"/>
                <a:t>Lorem</a:t>
              </a:r>
              <a:r>
                <a:rPr lang="en-US" sz="1400" dirty="0"/>
                <a:t> </a:t>
              </a:r>
              <a:r>
                <a:rPr lang="en-US" sz="1400" dirty="0" err="1"/>
                <a:t>ipsum</a:t>
              </a:r>
              <a:r>
                <a:rPr lang="en-US" sz="1400" dirty="0"/>
                <a:t>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Etiam</a:t>
              </a:r>
              <a:r>
                <a:rPr lang="en-US" sz="1400" dirty="0"/>
                <a:t> </a:t>
              </a:r>
              <a:r>
                <a:rPr lang="en-US" sz="1400" dirty="0" err="1"/>
                <a:t>vulputate</a:t>
              </a:r>
              <a:r>
                <a:rPr lang="en-US" sz="1400" dirty="0"/>
                <a:t> </a:t>
              </a:r>
              <a:r>
                <a:rPr lang="en-US" sz="1400" dirty="0" err="1"/>
                <a:t>est</a:t>
              </a:r>
              <a:r>
                <a:rPr lang="en-US" sz="1400" dirty="0"/>
                <a:t> a </a:t>
              </a:r>
              <a:r>
                <a:rPr lang="en-US" sz="1400" dirty="0" err="1"/>
                <a:t>convallis</a:t>
              </a:r>
              <a:r>
                <a:rPr lang="en-US" sz="1400" dirty="0"/>
                <a:t> </a:t>
              </a:r>
              <a:r>
                <a:rPr lang="en-US" sz="1400" dirty="0" err="1"/>
                <a:t>placerat</a:t>
              </a:r>
              <a:r>
                <a:rPr lang="en-US" sz="1400" dirty="0"/>
                <a:t>. </a:t>
              </a:r>
              <a:r>
                <a:rPr lang="en-US" sz="1400" dirty="0" err="1"/>
                <a:t>Orci</a:t>
              </a:r>
              <a:r>
                <a:rPr lang="en-US" sz="1400" dirty="0"/>
                <a:t> </a:t>
              </a:r>
              <a:r>
                <a:rPr lang="en-US" sz="1400" dirty="0" err="1"/>
                <a:t>varius</a:t>
              </a:r>
              <a:endParaRPr lang="en-US" sz="1400" dirty="0"/>
            </a:p>
          </p:txBody>
        </p:sp>
      </p:grpSp>
      <p:sp>
        <p:nvSpPr>
          <p:cNvPr id="98" name="Rectangle 97"/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0466189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73%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269757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Lorem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ipsum</a:t>
            </a:r>
            <a:r>
              <a:rPr lang="en-US" sz="1400" dirty="0">
                <a:solidFill>
                  <a:schemeClr val="bg1"/>
                </a:solidFill>
              </a:rPr>
              <a:t>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3654626" y="165381"/>
            <a:ext cx="488274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FINANCIAL</a:t>
            </a:r>
          </a:p>
        </p:txBody>
      </p:sp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98A3A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387665" y="903690"/>
            <a:ext cx="14166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EMPLOYEMENTS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293929" y="903690"/>
            <a:ext cx="17007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TIME MANAGEMENT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9220529" y="903690"/>
            <a:ext cx="16542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TEAM CONNECTION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014510" y="2534138"/>
            <a:ext cx="2162981" cy="3472192"/>
          </a:xfrm>
          <a:prstGeom prst="rect">
            <a:avLst/>
          </a:prstGeom>
          <a:gradFill flip="none" rotWithShape="1">
            <a:gsLst>
              <a:gs pos="100000">
                <a:srgbClr val="98A3AD">
                  <a:alpha val="0"/>
                </a:srgbClr>
              </a:gs>
              <a:gs pos="0">
                <a:srgbClr val="98A3A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255846" y="1257300"/>
            <a:ext cx="3680308" cy="2453538"/>
            <a:chOff x="4064749" y="1192972"/>
            <a:chExt cx="4062503" cy="2708336"/>
          </a:xfrm>
        </p:grpSpPr>
        <p:grpSp>
          <p:nvGrpSpPr>
            <p:cNvPr id="2" name="Group 1"/>
            <p:cNvGrpSpPr/>
            <p:nvPr/>
          </p:nvGrpSpPr>
          <p:grpSpPr>
            <a:xfrm>
              <a:off x="4064749" y="1192972"/>
              <a:ext cx="4062503" cy="2708336"/>
              <a:chOff x="4064749" y="1192972"/>
              <a:chExt cx="4062503" cy="2708336"/>
            </a:xfrm>
          </p:grpSpPr>
          <p:graphicFrame>
            <p:nvGraphicFramePr>
              <p:cNvPr id="114" name="Chart 113"/>
              <p:cNvGraphicFramePr/>
              <p:nvPr>
                <p:extLst>
                  <p:ext uri="{D42A27DB-BD31-4B8C-83A1-F6EECF244321}">
                    <p14:modId xmlns:p14="http://schemas.microsoft.com/office/powerpoint/2010/main" val="3921070937"/>
                  </p:ext>
                </p:extLst>
              </p:nvPr>
            </p:nvGraphicFramePr>
            <p:xfrm>
              <a:off x="4064749" y="1192972"/>
              <a:ext cx="4062503" cy="27083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1" name="Oval 60"/>
              <p:cNvSpPr/>
              <p:nvPr/>
            </p:nvSpPr>
            <p:spPr>
              <a:xfrm>
                <a:off x="5302166" y="1753306"/>
                <a:ext cx="1587668" cy="15876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5708499" y="2119338"/>
              <a:ext cx="775002" cy="855603"/>
            </a:xfrm>
            <a:custGeom>
              <a:avLst/>
              <a:gdLst>
                <a:gd name="T0" fmla="*/ 1440 w 1800"/>
                <a:gd name="T1" fmla="*/ 544 h 2048"/>
                <a:gd name="T2" fmla="*/ 360 w 1800"/>
                <a:gd name="T3" fmla="*/ 544 h 2048"/>
                <a:gd name="T4" fmla="*/ 0 w 1800"/>
                <a:gd name="T5" fmla="*/ 1868 h 2048"/>
                <a:gd name="T6" fmla="*/ 1620 w 1800"/>
                <a:gd name="T7" fmla="*/ 2048 h 2048"/>
                <a:gd name="T8" fmla="*/ 1176 w 1800"/>
                <a:gd name="T9" fmla="*/ 1011 h 2048"/>
                <a:gd name="T10" fmla="*/ 900 w 1800"/>
                <a:gd name="T11" fmla="*/ 120 h 2048"/>
                <a:gd name="T12" fmla="*/ 900 w 1800"/>
                <a:gd name="T13" fmla="*/ 968 h 2048"/>
                <a:gd name="T14" fmla="*/ 1012 w 1800"/>
                <a:gd name="T15" fmla="*/ 1096 h 2048"/>
                <a:gd name="T16" fmla="*/ 788 w 1800"/>
                <a:gd name="T17" fmla="*/ 1096 h 2048"/>
                <a:gd name="T18" fmla="*/ 1012 w 1800"/>
                <a:gd name="T19" fmla="*/ 1096 h 2048"/>
                <a:gd name="T20" fmla="*/ 180 w 1800"/>
                <a:gd name="T21" fmla="*/ 1928 h 2048"/>
                <a:gd name="T22" fmla="*/ 419 w 1800"/>
                <a:gd name="T23" fmla="*/ 1254 h 2048"/>
                <a:gd name="T24" fmla="*/ 702 w 1800"/>
                <a:gd name="T25" fmla="*/ 1550 h 2048"/>
                <a:gd name="T26" fmla="*/ 778 w 1800"/>
                <a:gd name="T27" fmla="*/ 1637 h 2048"/>
                <a:gd name="T28" fmla="*/ 698 w 1800"/>
                <a:gd name="T29" fmla="*/ 1385 h 2048"/>
                <a:gd name="T30" fmla="*/ 669 w 1800"/>
                <a:gd name="T31" fmla="*/ 1414 h 2048"/>
                <a:gd name="T32" fmla="*/ 645 w 1800"/>
                <a:gd name="T33" fmla="*/ 1131 h 2048"/>
                <a:gd name="T34" fmla="*/ 698 w 1800"/>
                <a:gd name="T35" fmla="*/ 1385 h 2048"/>
                <a:gd name="T36" fmla="*/ 899 w 1800"/>
                <a:gd name="T37" fmla="*/ 1638 h 2048"/>
                <a:gd name="T38" fmla="*/ 901 w 1800"/>
                <a:gd name="T39" fmla="*/ 1638 h 2048"/>
                <a:gd name="T40" fmla="*/ 851 w 1800"/>
                <a:gd name="T41" fmla="*/ 1928 h 2048"/>
                <a:gd name="T42" fmla="*/ 900 w 1800"/>
                <a:gd name="T43" fmla="*/ 1628 h 2048"/>
                <a:gd name="T44" fmla="*/ 813 w 1800"/>
                <a:gd name="T45" fmla="*/ 1440 h 2048"/>
                <a:gd name="T46" fmla="*/ 987 w 1800"/>
                <a:gd name="T47" fmla="*/ 1440 h 2048"/>
                <a:gd name="T48" fmla="*/ 1155 w 1800"/>
                <a:gd name="T49" fmla="*/ 1131 h 2048"/>
                <a:gd name="T50" fmla="*/ 1134 w 1800"/>
                <a:gd name="T51" fmla="*/ 1417 h 2048"/>
                <a:gd name="T52" fmla="*/ 1102 w 1800"/>
                <a:gd name="T53" fmla="*/ 1385 h 2048"/>
                <a:gd name="T54" fmla="*/ 1155 w 1800"/>
                <a:gd name="T55" fmla="*/ 1131 h 2048"/>
                <a:gd name="T56" fmla="*/ 1071 w 1800"/>
                <a:gd name="T57" fmla="*/ 1928 h 2048"/>
                <a:gd name="T58" fmla="*/ 1076 w 1800"/>
                <a:gd name="T59" fmla="*/ 1529 h 2048"/>
                <a:gd name="T60" fmla="*/ 1188 w 1800"/>
                <a:gd name="T61" fmla="*/ 1544 h 2048"/>
                <a:gd name="T62" fmla="*/ 1680 w 1800"/>
                <a:gd name="T63" fmla="*/ 186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00" h="2048">
                  <a:moveTo>
                    <a:pt x="1176" y="1011"/>
                  </a:moveTo>
                  <a:cubicBezTo>
                    <a:pt x="1334" y="916"/>
                    <a:pt x="1440" y="742"/>
                    <a:pt x="1440" y="544"/>
                  </a:cubicBezTo>
                  <a:cubicBezTo>
                    <a:pt x="1440" y="244"/>
                    <a:pt x="1198" y="0"/>
                    <a:pt x="900" y="0"/>
                  </a:cubicBezTo>
                  <a:cubicBezTo>
                    <a:pt x="602" y="0"/>
                    <a:pt x="360" y="244"/>
                    <a:pt x="360" y="544"/>
                  </a:cubicBezTo>
                  <a:cubicBezTo>
                    <a:pt x="360" y="742"/>
                    <a:pt x="466" y="916"/>
                    <a:pt x="624" y="1011"/>
                  </a:cubicBezTo>
                  <a:cubicBezTo>
                    <a:pt x="269" y="1125"/>
                    <a:pt x="0" y="1460"/>
                    <a:pt x="0" y="1868"/>
                  </a:cubicBezTo>
                  <a:cubicBezTo>
                    <a:pt x="0" y="1967"/>
                    <a:pt x="81" y="2048"/>
                    <a:pt x="180" y="2048"/>
                  </a:cubicBezTo>
                  <a:cubicBezTo>
                    <a:pt x="197" y="2048"/>
                    <a:pt x="1577" y="2048"/>
                    <a:pt x="1620" y="2048"/>
                  </a:cubicBezTo>
                  <a:cubicBezTo>
                    <a:pt x="1719" y="2048"/>
                    <a:pt x="1800" y="1967"/>
                    <a:pt x="1800" y="1868"/>
                  </a:cubicBezTo>
                  <a:cubicBezTo>
                    <a:pt x="1800" y="1460"/>
                    <a:pt x="1531" y="1125"/>
                    <a:pt x="1176" y="1011"/>
                  </a:cubicBezTo>
                  <a:close/>
                  <a:moveTo>
                    <a:pt x="480" y="544"/>
                  </a:moveTo>
                  <a:cubicBezTo>
                    <a:pt x="480" y="310"/>
                    <a:pt x="668" y="120"/>
                    <a:pt x="900" y="120"/>
                  </a:cubicBezTo>
                  <a:cubicBezTo>
                    <a:pt x="1132" y="120"/>
                    <a:pt x="1320" y="310"/>
                    <a:pt x="1320" y="544"/>
                  </a:cubicBezTo>
                  <a:cubicBezTo>
                    <a:pt x="1320" y="778"/>
                    <a:pt x="1132" y="968"/>
                    <a:pt x="900" y="968"/>
                  </a:cubicBezTo>
                  <a:cubicBezTo>
                    <a:pt x="668" y="968"/>
                    <a:pt x="480" y="778"/>
                    <a:pt x="480" y="544"/>
                  </a:cubicBezTo>
                  <a:close/>
                  <a:moveTo>
                    <a:pt x="1012" y="1096"/>
                  </a:moveTo>
                  <a:cubicBezTo>
                    <a:pt x="900" y="1190"/>
                    <a:pt x="900" y="1190"/>
                    <a:pt x="900" y="1190"/>
                  </a:cubicBezTo>
                  <a:cubicBezTo>
                    <a:pt x="788" y="1096"/>
                    <a:pt x="788" y="1096"/>
                    <a:pt x="788" y="1096"/>
                  </a:cubicBezTo>
                  <a:cubicBezTo>
                    <a:pt x="824" y="1091"/>
                    <a:pt x="862" y="1088"/>
                    <a:pt x="900" y="1088"/>
                  </a:cubicBezTo>
                  <a:cubicBezTo>
                    <a:pt x="938" y="1088"/>
                    <a:pt x="976" y="1091"/>
                    <a:pt x="1012" y="1096"/>
                  </a:cubicBezTo>
                  <a:close/>
                  <a:moveTo>
                    <a:pt x="729" y="1928"/>
                  </a:moveTo>
                  <a:cubicBezTo>
                    <a:pt x="180" y="1928"/>
                    <a:pt x="180" y="1928"/>
                    <a:pt x="180" y="1928"/>
                  </a:cubicBezTo>
                  <a:cubicBezTo>
                    <a:pt x="147" y="1928"/>
                    <a:pt x="120" y="1901"/>
                    <a:pt x="120" y="1868"/>
                  </a:cubicBezTo>
                  <a:cubicBezTo>
                    <a:pt x="120" y="1619"/>
                    <a:pt x="237" y="1397"/>
                    <a:pt x="419" y="1254"/>
                  </a:cubicBezTo>
                  <a:cubicBezTo>
                    <a:pt x="610" y="1541"/>
                    <a:pt x="610" y="1541"/>
                    <a:pt x="610" y="1541"/>
                  </a:cubicBezTo>
                  <a:cubicBezTo>
                    <a:pt x="631" y="1573"/>
                    <a:pt x="676" y="1577"/>
                    <a:pt x="702" y="1550"/>
                  </a:cubicBezTo>
                  <a:cubicBezTo>
                    <a:pt x="724" y="1529"/>
                    <a:pt x="724" y="1529"/>
                    <a:pt x="724" y="1529"/>
                  </a:cubicBezTo>
                  <a:cubicBezTo>
                    <a:pt x="778" y="1637"/>
                    <a:pt x="778" y="1637"/>
                    <a:pt x="778" y="1637"/>
                  </a:cubicBezTo>
                  <a:lnTo>
                    <a:pt x="729" y="1928"/>
                  </a:lnTo>
                  <a:close/>
                  <a:moveTo>
                    <a:pt x="698" y="1385"/>
                  </a:moveTo>
                  <a:cubicBezTo>
                    <a:pt x="698" y="1385"/>
                    <a:pt x="698" y="1385"/>
                    <a:pt x="698" y="1385"/>
                  </a:cubicBezTo>
                  <a:cubicBezTo>
                    <a:pt x="669" y="1414"/>
                    <a:pt x="669" y="1414"/>
                    <a:pt x="669" y="1414"/>
                  </a:cubicBezTo>
                  <a:cubicBezTo>
                    <a:pt x="519" y="1188"/>
                    <a:pt x="519" y="1188"/>
                    <a:pt x="519" y="1188"/>
                  </a:cubicBezTo>
                  <a:cubicBezTo>
                    <a:pt x="559" y="1165"/>
                    <a:pt x="601" y="1146"/>
                    <a:pt x="645" y="1131"/>
                  </a:cubicBezTo>
                  <a:cubicBezTo>
                    <a:pt x="650" y="1138"/>
                    <a:pt x="640" y="1129"/>
                    <a:pt x="811" y="1272"/>
                  </a:cubicBezTo>
                  <a:lnTo>
                    <a:pt x="698" y="1385"/>
                  </a:lnTo>
                  <a:close/>
                  <a:moveTo>
                    <a:pt x="851" y="1928"/>
                  </a:moveTo>
                  <a:cubicBezTo>
                    <a:pt x="899" y="1638"/>
                    <a:pt x="899" y="1638"/>
                    <a:pt x="899" y="1638"/>
                  </a:cubicBezTo>
                  <a:cubicBezTo>
                    <a:pt x="900" y="1635"/>
                    <a:pt x="900" y="1631"/>
                    <a:pt x="900" y="1628"/>
                  </a:cubicBezTo>
                  <a:cubicBezTo>
                    <a:pt x="900" y="1631"/>
                    <a:pt x="900" y="1635"/>
                    <a:pt x="901" y="1638"/>
                  </a:cubicBezTo>
                  <a:cubicBezTo>
                    <a:pt x="949" y="1928"/>
                    <a:pt x="949" y="1928"/>
                    <a:pt x="949" y="1928"/>
                  </a:cubicBezTo>
                  <a:lnTo>
                    <a:pt x="851" y="1928"/>
                  </a:lnTo>
                  <a:close/>
                  <a:moveTo>
                    <a:pt x="906" y="1601"/>
                  </a:moveTo>
                  <a:cubicBezTo>
                    <a:pt x="902" y="1610"/>
                    <a:pt x="900" y="1619"/>
                    <a:pt x="900" y="1628"/>
                  </a:cubicBezTo>
                  <a:cubicBezTo>
                    <a:pt x="900" y="1619"/>
                    <a:pt x="898" y="1610"/>
                    <a:pt x="894" y="1601"/>
                  </a:cubicBezTo>
                  <a:cubicBezTo>
                    <a:pt x="813" y="1440"/>
                    <a:pt x="813" y="1440"/>
                    <a:pt x="813" y="1440"/>
                  </a:cubicBezTo>
                  <a:cubicBezTo>
                    <a:pt x="900" y="1353"/>
                    <a:pt x="900" y="1353"/>
                    <a:pt x="900" y="1353"/>
                  </a:cubicBezTo>
                  <a:cubicBezTo>
                    <a:pt x="987" y="1440"/>
                    <a:pt x="987" y="1440"/>
                    <a:pt x="987" y="1440"/>
                  </a:cubicBezTo>
                  <a:lnTo>
                    <a:pt x="906" y="1601"/>
                  </a:lnTo>
                  <a:close/>
                  <a:moveTo>
                    <a:pt x="1155" y="1131"/>
                  </a:moveTo>
                  <a:cubicBezTo>
                    <a:pt x="1205" y="1148"/>
                    <a:pt x="1253" y="1171"/>
                    <a:pt x="1298" y="1197"/>
                  </a:cubicBezTo>
                  <a:cubicBezTo>
                    <a:pt x="1134" y="1417"/>
                    <a:pt x="1134" y="1417"/>
                    <a:pt x="1134" y="1417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989" y="1272"/>
                    <a:pt x="989" y="1272"/>
                    <a:pt x="989" y="1272"/>
                  </a:cubicBezTo>
                  <a:cubicBezTo>
                    <a:pt x="1161" y="1128"/>
                    <a:pt x="1150" y="1138"/>
                    <a:pt x="1155" y="1131"/>
                  </a:cubicBezTo>
                  <a:close/>
                  <a:moveTo>
                    <a:pt x="1620" y="1928"/>
                  </a:moveTo>
                  <a:cubicBezTo>
                    <a:pt x="1071" y="1928"/>
                    <a:pt x="1071" y="1928"/>
                    <a:pt x="1071" y="1928"/>
                  </a:cubicBezTo>
                  <a:cubicBezTo>
                    <a:pt x="1022" y="1637"/>
                    <a:pt x="1022" y="1637"/>
                    <a:pt x="1022" y="1637"/>
                  </a:cubicBezTo>
                  <a:cubicBezTo>
                    <a:pt x="1076" y="1529"/>
                    <a:pt x="1076" y="1529"/>
                    <a:pt x="1076" y="1529"/>
                  </a:cubicBezTo>
                  <a:cubicBezTo>
                    <a:pt x="1098" y="1550"/>
                    <a:pt x="1098" y="1550"/>
                    <a:pt x="1098" y="1550"/>
                  </a:cubicBezTo>
                  <a:cubicBezTo>
                    <a:pt x="1123" y="1576"/>
                    <a:pt x="1166" y="1573"/>
                    <a:pt x="1188" y="1544"/>
                  </a:cubicBezTo>
                  <a:cubicBezTo>
                    <a:pt x="1396" y="1267"/>
                    <a:pt x="1396" y="1267"/>
                    <a:pt x="1396" y="1267"/>
                  </a:cubicBezTo>
                  <a:cubicBezTo>
                    <a:pt x="1569" y="1410"/>
                    <a:pt x="1680" y="1626"/>
                    <a:pt x="1680" y="1868"/>
                  </a:cubicBezTo>
                  <a:cubicBezTo>
                    <a:pt x="1680" y="1901"/>
                    <a:pt x="1653" y="1928"/>
                    <a:pt x="1620" y="1928"/>
                  </a:cubicBezTo>
                  <a:close/>
                </a:path>
              </a:pathLst>
            </a:custGeom>
            <a:solidFill>
              <a:srgbClr val="98A3A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5018682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err="1">
                <a:solidFill>
                  <a:srgbClr val="30353F"/>
                </a:solidFill>
              </a:rPr>
              <a:t>Lorem</a:t>
            </a:r>
            <a:r>
              <a:rPr lang="en-US" dirty="0">
                <a:solidFill>
                  <a:srgbClr val="30353F"/>
                </a:solidFill>
              </a:rPr>
              <a:t> </a:t>
            </a:r>
            <a:r>
              <a:rPr lang="en-US" dirty="0" err="1">
                <a:solidFill>
                  <a:srgbClr val="30353F"/>
                </a:solidFill>
              </a:rPr>
              <a:t>ipsum</a:t>
            </a:r>
            <a:r>
              <a:rPr lang="en-US" dirty="0">
                <a:solidFill>
                  <a:srgbClr val="30353F"/>
                </a:solidFill>
              </a:rPr>
              <a:t> dolor sit </a:t>
            </a:r>
            <a:r>
              <a:rPr lang="en-US" dirty="0" err="1">
                <a:solidFill>
                  <a:srgbClr val="30353F"/>
                </a:solidFill>
              </a:rPr>
              <a:t>amet</a:t>
            </a:r>
            <a:r>
              <a:rPr lang="en-US" dirty="0">
                <a:solidFill>
                  <a:srgbClr val="30353F"/>
                </a:solidFill>
              </a:rPr>
              <a:t>, </a:t>
            </a:r>
            <a:r>
              <a:rPr lang="en-US" dirty="0" err="1">
                <a:solidFill>
                  <a:srgbClr val="30353F"/>
                </a:solidFill>
              </a:rPr>
              <a:t>consectetur</a:t>
            </a:r>
            <a:r>
              <a:rPr lang="en-US" dirty="0">
                <a:solidFill>
                  <a:srgbClr val="30353F"/>
                </a:solidFill>
              </a:rPr>
              <a:t> </a:t>
            </a:r>
            <a:r>
              <a:rPr lang="en-US" dirty="0" err="1">
                <a:solidFill>
                  <a:srgbClr val="30353F"/>
                </a:solidFill>
              </a:rPr>
              <a:t>adipiscing</a:t>
            </a:r>
            <a:r>
              <a:rPr lang="en-US" dirty="0">
                <a:solidFill>
                  <a:srgbClr val="30353F"/>
                </a:solidFill>
              </a:rPr>
              <a:t> </a:t>
            </a:r>
            <a:r>
              <a:rPr lang="en-US" dirty="0" err="1">
                <a:solidFill>
                  <a:srgbClr val="30353F"/>
                </a:solidFill>
              </a:rPr>
              <a:t>elit</a:t>
            </a:r>
            <a:r>
              <a:rPr lang="en-US" dirty="0">
                <a:solidFill>
                  <a:srgbClr val="30353F"/>
                </a:solidFill>
              </a:rPr>
              <a:t>. </a:t>
            </a:r>
            <a:r>
              <a:rPr lang="en-US" dirty="0" err="1">
                <a:solidFill>
                  <a:srgbClr val="30353F"/>
                </a:solidFill>
              </a:rPr>
              <a:t>Etiam</a:t>
            </a:r>
            <a:r>
              <a:rPr lang="en-US" dirty="0">
                <a:solidFill>
                  <a:srgbClr val="30353F"/>
                </a:solidFill>
              </a:rPr>
              <a:t> </a:t>
            </a:r>
            <a:r>
              <a:rPr lang="en-US" dirty="0" err="1">
                <a:solidFill>
                  <a:srgbClr val="30353F"/>
                </a:solidFill>
              </a:rPr>
              <a:t>vulputate</a:t>
            </a:r>
            <a:r>
              <a:rPr lang="en-US" dirty="0">
                <a:solidFill>
                  <a:srgbClr val="30353F"/>
                </a:solidFill>
              </a:rPr>
              <a:t> </a:t>
            </a:r>
            <a:r>
              <a:rPr lang="en-US" dirty="0" err="1">
                <a:solidFill>
                  <a:srgbClr val="30353F"/>
                </a:solidFill>
              </a:rPr>
              <a:t>est</a:t>
            </a:r>
            <a:r>
              <a:rPr lang="en-US" dirty="0">
                <a:solidFill>
                  <a:srgbClr val="30353F"/>
                </a:solidFill>
              </a:rPr>
              <a:t> a </a:t>
            </a:r>
            <a:r>
              <a:rPr lang="en-US" dirty="0" err="1">
                <a:solidFill>
                  <a:srgbClr val="30353F"/>
                </a:solidFill>
              </a:rPr>
              <a:t>convallis</a:t>
            </a:r>
            <a:r>
              <a:rPr lang="en-US" dirty="0">
                <a:solidFill>
                  <a:srgbClr val="30353F"/>
                </a:solidFill>
              </a:rPr>
              <a:t> </a:t>
            </a:r>
            <a:r>
              <a:rPr lang="en-US" dirty="0" err="1">
                <a:solidFill>
                  <a:srgbClr val="30353F"/>
                </a:solidFill>
              </a:rPr>
              <a:t>placerat</a:t>
            </a:r>
            <a:r>
              <a:rPr lang="en-US" dirty="0">
                <a:solidFill>
                  <a:srgbClr val="30353F"/>
                </a:solidFill>
              </a:rPr>
              <a:t>. </a:t>
            </a:r>
            <a:r>
              <a:rPr lang="en-US" dirty="0" err="1">
                <a:solidFill>
                  <a:srgbClr val="30353F"/>
                </a:solidFill>
              </a:rPr>
              <a:t>Orci</a:t>
            </a:r>
            <a:r>
              <a:rPr lang="en-US" dirty="0">
                <a:solidFill>
                  <a:srgbClr val="30353F"/>
                </a:solidFill>
              </a:rPr>
              <a:t> </a:t>
            </a:r>
            <a:r>
              <a:rPr lang="en-US" dirty="0" err="1">
                <a:solidFill>
                  <a:srgbClr val="30353F"/>
                </a:solidFill>
              </a:rPr>
              <a:t>varius</a:t>
            </a:r>
            <a:endParaRPr lang="en-US" dirty="0">
              <a:solidFill>
                <a:srgbClr val="30353F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655259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98A3AD"/>
                </a:solidFill>
              </a:rPr>
              <a:t>60%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1057712" y="2543209"/>
            <a:ext cx="2173221" cy="3471990"/>
          </a:xfrm>
          <a:prstGeom prst="rect">
            <a:avLst/>
          </a:prstGeom>
          <a:gradFill flip="none" rotWithShape="1">
            <a:gsLst>
              <a:gs pos="100000">
                <a:srgbClr val="30353F">
                  <a:alpha val="0"/>
                </a:srgbClr>
              </a:gs>
              <a:gs pos="0">
                <a:srgbClr val="30353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04169" y="1258770"/>
            <a:ext cx="3680307" cy="2453539"/>
            <a:chOff x="-20046" y="1192971"/>
            <a:chExt cx="4062503" cy="2708336"/>
          </a:xfrm>
        </p:grpSpPr>
        <p:sp>
          <p:nvSpPr>
            <p:cNvPr id="142" name="Oval 141"/>
            <p:cNvSpPr/>
            <p:nvPr/>
          </p:nvSpPr>
          <p:spPr>
            <a:xfrm>
              <a:off x="1217371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-20046" y="1192971"/>
              <a:ext cx="4062503" cy="2708336"/>
              <a:chOff x="825276" y="1527237"/>
              <a:chExt cx="3419288" cy="2279526"/>
            </a:xfrm>
          </p:grpSpPr>
          <p:graphicFrame>
            <p:nvGraphicFramePr>
              <p:cNvPr id="46" name="Chart 45"/>
              <p:cNvGraphicFramePr/>
              <p:nvPr>
                <p:extLst>
                  <p:ext uri="{D42A27DB-BD31-4B8C-83A1-F6EECF244321}">
                    <p14:modId xmlns:p14="http://schemas.microsoft.com/office/powerpoint/2010/main" val="1540568077"/>
                  </p:ext>
                </p:extLst>
              </p:nvPr>
            </p:nvGraphicFramePr>
            <p:xfrm>
              <a:off x="825276" y="1527237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pSp>
            <p:nvGrpSpPr>
              <p:cNvPr id="95" name="Group 94"/>
              <p:cNvGrpSpPr/>
              <p:nvPr/>
            </p:nvGrpSpPr>
            <p:grpSpPr>
              <a:xfrm>
                <a:off x="2163942" y="2306932"/>
                <a:ext cx="741957" cy="720135"/>
                <a:chOff x="1389063" y="3748088"/>
                <a:chExt cx="336550" cy="336550"/>
              </a:xfrm>
              <a:solidFill>
                <a:srgbClr val="30353F"/>
              </a:solidFill>
            </p:grpSpPr>
            <p:sp>
              <p:nvSpPr>
                <p:cNvPr id="93" name="Freeform 5"/>
                <p:cNvSpPr>
                  <a:spLocks/>
                </p:cNvSpPr>
                <p:nvPr/>
              </p:nvSpPr>
              <p:spPr bwMode="auto">
                <a:xfrm>
                  <a:off x="1547813" y="3787776"/>
                  <a:ext cx="58738" cy="60325"/>
                </a:xfrm>
                <a:custGeom>
                  <a:avLst/>
                  <a:gdLst>
                    <a:gd name="T0" fmla="*/ 300 w 360"/>
                    <a:gd name="T1" fmla="*/ 244 h 364"/>
                    <a:gd name="T2" fmla="*/ 120 w 360"/>
                    <a:gd name="T3" fmla="*/ 244 h 364"/>
                    <a:gd name="T4" fmla="*/ 120 w 360"/>
                    <a:gd name="T5" fmla="*/ 60 h 364"/>
                    <a:gd name="T6" fmla="*/ 60 w 360"/>
                    <a:gd name="T7" fmla="*/ 0 h 364"/>
                    <a:gd name="T8" fmla="*/ 0 w 360"/>
                    <a:gd name="T9" fmla="*/ 60 h 364"/>
                    <a:gd name="T10" fmla="*/ 0 w 360"/>
                    <a:gd name="T11" fmla="*/ 304 h 364"/>
                    <a:gd name="T12" fmla="*/ 60 w 360"/>
                    <a:gd name="T13" fmla="*/ 364 h 364"/>
                    <a:gd name="T14" fmla="*/ 300 w 360"/>
                    <a:gd name="T15" fmla="*/ 364 h 364"/>
                    <a:gd name="T16" fmla="*/ 360 w 360"/>
                    <a:gd name="T17" fmla="*/ 304 h 364"/>
                    <a:gd name="T18" fmla="*/ 300 w 360"/>
                    <a:gd name="T19" fmla="*/ 244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4">
                      <a:moveTo>
                        <a:pt x="300" y="244"/>
                      </a:moveTo>
                      <a:cubicBezTo>
                        <a:pt x="120" y="244"/>
                        <a:pt x="120" y="244"/>
                        <a:pt x="120" y="244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4"/>
                        <a:pt x="0" y="304"/>
                        <a:pt x="0" y="304"/>
                      </a:cubicBezTo>
                      <a:cubicBezTo>
                        <a:pt x="0" y="337"/>
                        <a:pt x="27" y="364"/>
                        <a:pt x="60" y="364"/>
                      </a:cubicBezTo>
                      <a:cubicBezTo>
                        <a:pt x="300" y="364"/>
                        <a:pt x="300" y="364"/>
                        <a:pt x="300" y="364"/>
                      </a:cubicBezTo>
                      <a:cubicBezTo>
                        <a:pt x="333" y="364"/>
                        <a:pt x="360" y="337"/>
                        <a:pt x="360" y="304"/>
                      </a:cubicBezTo>
                      <a:cubicBezTo>
                        <a:pt x="360" y="271"/>
                        <a:pt x="333" y="244"/>
                        <a:pt x="300" y="2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Freeform 6"/>
                <p:cNvSpPr>
                  <a:spLocks noEditPoints="1"/>
                </p:cNvSpPr>
                <p:nvPr/>
              </p:nvSpPr>
              <p:spPr bwMode="auto">
                <a:xfrm>
                  <a:off x="1389063" y="3748088"/>
                  <a:ext cx="336550" cy="336550"/>
                </a:xfrm>
                <a:custGeom>
                  <a:avLst/>
                  <a:gdLst>
                    <a:gd name="T0" fmla="*/ 1808 w 2048"/>
                    <a:gd name="T1" fmla="*/ 1454 h 2048"/>
                    <a:gd name="T2" fmla="*/ 1808 w 2048"/>
                    <a:gd name="T3" fmla="*/ 1388 h 2048"/>
                    <a:gd name="T4" fmla="*/ 1628 w 2048"/>
                    <a:gd name="T5" fmla="*/ 1208 h 2048"/>
                    <a:gd name="T6" fmla="*/ 1084 w 2048"/>
                    <a:gd name="T7" fmla="*/ 1208 h 2048"/>
                    <a:gd name="T8" fmla="*/ 1084 w 2048"/>
                    <a:gd name="T9" fmla="*/ 1085 h 2048"/>
                    <a:gd name="T10" fmla="*/ 1564 w 2048"/>
                    <a:gd name="T11" fmla="*/ 544 h 2048"/>
                    <a:gd name="T12" fmla="*/ 1024 w 2048"/>
                    <a:gd name="T13" fmla="*/ 0 h 2048"/>
                    <a:gd name="T14" fmla="*/ 484 w 2048"/>
                    <a:gd name="T15" fmla="*/ 544 h 2048"/>
                    <a:gd name="T16" fmla="*/ 964 w 2048"/>
                    <a:gd name="T17" fmla="*/ 1085 h 2048"/>
                    <a:gd name="T18" fmla="*/ 964 w 2048"/>
                    <a:gd name="T19" fmla="*/ 1208 h 2048"/>
                    <a:gd name="T20" fmla="*/ 420 w 2048"/>
                    <a:gd name="T21" fmla="*/ 1208 h 2048"/>
                    <a:gd name="T22" fmla="*/ 240 w 2048"/>
                    <a:gd name="T23" fmla="*/ 1388 h 2048"/>
                    <a:gd name="T24" fmla="*/ 240 w 2048"/>
                    <a:gd name="T25" fmla="*/ 1454 h 2048"/>
                    <a:gd name="T26" fmla="*/ 0 w 2048"/>
                    <a:gd name="T27" fmla="*/ 1748 h 2048"/>
                    <a:gd name="T28" fmla="*/ 300 w 2048"/>
                    <a:gd name="T29" fmla="*/ 2048 h 2048"/>
                    <a:gd name="T30" fmla="*/ 600 w 2048"/>
                    <a:gd name="T31" fmla="*/ 1748 h 2048"/>
                    <a:gd name="T32" fmla="*/ 360 w 2048"/>
                    <a:gd name="T33" fmla="*/ 1454 h 2048"/>
                    <a:gd name="T34" fmla="*/ 360 w 2048"/>
                    <a:gd name="T35" fmla="*/ 1388 h 2048"/>
                    <a:gd name="T36" fmla="*/ 420 w 2048"/>
                    <a:gd name="T37" fmla="*/ 1328 h 2048"/>
                    <a:gd name="T38" fmla="*/ 964 w 2048"/>
                    <a:gd name="T39" fmla="*/ 1328 h 2048"/>
                    <a:gd name="T40" fmla="*/ 964 w 2048"/>
                    <a:gd name="T41" fmla="*/ 1454 h 2048"/>
                    <a:gd name="T42" fmla="*/ 724 w 2048"/>
                    <a:gd name="T43" fmla="*/ 1748 h 2048"/>
                    <a:gd name="T44" fmla="*/ 1024 w 2048"/>
                    <a:gd name="T45" fmla="*/ 2048 h 2048"/>
                    <a:gd name="T46" fmla="*/ 1324 w 2048"/>
                    <a:gd name="T47" fmla="*/ 1748 h 2048"/>
                    <a:gd name="T48" fmla="*/ 1084 w 2048"/>
                    <a:gd name="T49" fmla="*/ 1454 h 2048"/>
                    <a:gd name="T50" fmla="*/ 1084 w 2048"/>
                    <a:gd name="T51" fmla="*/ 1328 h 2048"/>
                    <a:gd name="T52" fmla="*/ 1628 w 2048"/>
                    <a:gd name="T53" fmla="*/ 1328 h 2048"/>
                    <a:gd name="T54" fmla="*/ 1688 w 2048"/>
                    <a:gd name="T55" fmla="*/ 1388 h 2048"/>
                    <a:gd name="T56" fmla="*/ 1688 w 2048"/>
                    <a:gd name="T57" fmla="*/ 1454 h 2048"/>
                    <a:gd name="T58" fmla="*/ 1448 w 2048"/>
                    <a:gd name="T59" fmla="*/ 1748 h 2048"/>
                    <a:gd name="T60" fmla="*/ 1748 w 2048"/>
                    <a:gd name="T61" fmla="*/ 2048 h 2048"/>
                    <a:gd name="T62" fmla="*/ 2048 w 2048"/>
                    <a:gd name="T63" fmla="*/ 1748 h 2048"/>
                    <a:gd name="T64" fmla="*/ 1808 w 2048"/>
                    <a:gd name="T65" fmla="*/ 1454 h 2048"/>
                    <a:gd name="T66" fmla="*/ 480 w 2048"/>
                    <a:gd name="T67" fmla="*/ 1748 h 2048"/>
                    <a:gd name="T68" fmla="*/ 300 w 2048"/>
                    <a:gd name="T69" fmla="*/ 1928 h 2048"/>
                    <a:gd name="T70" fmla="*/ 120 w 2048"/>
                    <a:gd name="T71" fmla="*/ 1748 h 2048"/>
                    <a:gd name="T72" fmla="*/ 300 w 2048"/>
                    <a:gd name="T73" fmla="*/ 1568 h 2048"/>
                    <a:gd name="T74" fmla="*/ 480 w 2048"/>
                    <a:gd name="T75" fmla="*/ 1748 h 2048"/>
                    <a:gd name="T76" fmla="*/ 1204 w 2048"/>
                    <a:gd name="T77" fmla="*/ 1748 h 2048"/>
                    <a:gd name="T78" fmla="*/ 1024 w 2048"/>
                    <a:gd name="T79" fmla="*/ 1928 h 2048"/>
                    <a:gd name="T80" fmla="*/ 844 w 2048"/>
                    <a:gd name="T81" fmla="*/ 1748 h 2048"/>
                    <a:gd name="T82" fmla="*/ 1024 w 2048"/>
                    <a:gd name="T83" fmla="*/ 1568 h 2048"/>
                    <a:gd name="T84" fmla="*/ 1204 w 2048"/>
                    <a:gd name="T85" fmla="*/ 1748 h 2048"/>
                    <a:gd name="T86" fmla="*/ 1024 w 2048"/>
                    <a:gd name="T87" fmla="*/ 968 h 2048"/>
                    <a:gd name="T88" fmla="*/ 604 w 2048"/>
                    <a:gd name="T89" fmla="*/ 544 h 2048"/>
                    <a:gd name="T90" fmla="*/ 1024 w 2048"/>
                    <a:gd name="T91" fmla="*/ 120 h 2048"/>
                    <a:gd name="T92" fmla="*/ 1444 w 2048"/>
                    <a:gd name="T93" fmla="*/ 544 h 2048"/>
                    <a:gd name="T94" fmla="*/ 1024 w 2048"/>
                    <a:gd name="T95" fmla="*/ 968 h 2048"/>
                    <a:gd name="T96" fmla="*/ 1748 w 2048"/>
                    <a:gd name="T97" fmla="*/ 1928 h 2048"/>
                    <a:gd name="T98" fmla="*/ 1568 w 2048"/>
                    <a:gd name="T99" fmla="*/ 1748 h 2048"/>
                    <a:gd name="T100" fmla="*/ 1748 w 2048"/>
                    <a:gd name="T101" fmla="*/ 1568 h 2048"/>
                    <a:gd name="T102" fmla="*/ 1928 w 2048"/>
                    <a:gd name="T103" fmla="*/ 1748 h 2048"/>
                    <a:gd name="T104" fmla="*/ 1748 w 2048"/>
                    <a:gd name="T105" fmla="*/ 1928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48" h="2048">
                      <a:moveTo>
                        <a:pt x="1808" y="1454"/>
                      </a:moveTo>
                      <a:cubicBezTo>
                        <a:pt x="1808" y="1388"/>
                        <a:pt x="1808" y="1388"/>
                        <a:pt x="1808" y="1388"/>
                      </a:cubicBezTo>
                      <a:cubicBezTo>
                        <a:pt x="1808" y="1289"/>
                        <a:pt x="1727" y="1208"/>
                        <a:pt x="1628" y="1208"/>
                      </a:cubicBezTo>
                      <a:cubicBezTo>
                        <a:pt x="1084" y="1208"/>
                        <a:pt x="1084" y="1208"/>
                        <a:pt x="1084" y="1208"/>
                      </a:cubicBezTo>
                      <a:cubicBezTo>
                        <a:pt x="1084" y="1085"/>
                        <a:pt x="1084" y="1085"/>
                        <a:pt x="1084" y="1085"/>
                      </a:cubicBezTo>
                      <a:cubicBezTo>
                        <a:pt x="1354" y="1054"/>
                        <a:pt x="1564" y="824"/>
                        <a:pt x="1564" y="544"/>
                      </a:cubicBezTo>
                      <a:cubicBezTo>
                        <a:pt x="1564" y="244"/>
                        <a:pt x="1322" y="0"/>
                        <a:pt x="1024" y="0"/>
                      </a:cubicBezTo>
                      <a:cubicBezTo>
                        <a:pt x="726" y="0"/>
                        <a:pt x="484" y="244"/>
                        <a:pt x="484" y="544"/>
                      </a:cubicBezTo>
                      <a:cubicBezTo>
                        <a:pt x="484" y="824"/>
                        <a:pt x="694" y="1054"/>
                        <a:pt x="964" y="1085"/>
                      </a:cubicBezTo>
                      <a:cubicBezTo>
                        <a:pt x="964" y="1208"/>
                        <a:pt x="964" y="1208"/>
                        <a:pt x="964" y="1208"/>
                      </a:cubicBezTo>
                      <a:cubicBezTo>
                        <a:pt x="420" y="1208"/>
                        <a:pt x="420" y="1208"/>
                        <a:pt x="420" y="1208"/>
                      </a:cubicBezTo>
                      <a:cubicBezTo>
                        <a:pt x="321" y="1208"/>
                        <a:pt x="240" y="1289"/>
                        <a:pt x="240" y="1388"/>
                      </a:cubicBezTo>
                      <a:cubicBezTo>
                        <a:pt x="240" y="1454"/>
                        <a:pt x="240" y="1454"/>
                        <a:pt x="240" y="1454"/>
                      </a:cubicBezTo>
                      <a:cubicBezTo>
                        <a:pt x="103" y="1482"/>
                        <a:pt x="0" y="1603"/>
                        <a:pt x="0" y="1748"/>
                      </a:cubicBezTo>
                      <a:cubicBezTo>
                        <a:pt x="0" y="1913"/>
                        <a:pt x="135" y="2048"/>
                        <a:pt x="300" y="2048"/>
                      </a:cubicBezTo>
                      <a:cubicBezTo>
                        <a:pt x="465" y="2048"/>
                        <a:pt x="600" y="1913"/>
                        <a:pt x="600" y="1748"/>
                      </a:cubicBezTo>
                      <a:cubicBezTo>
                        <a:pt x="600" y="1603"/>
                        <a:pt x="497" y="1482"/>
                        <a:pt x="360" y="1454"/>
                      </a:cubicBezTo>
                      <a:cubicBezTo>
                        <a:pt x="360" y="1388"/>
                        <a:pt x="360" y="1388"/>
                        <a:pt x="360" y="1388"/>
                      </a:cubicBezTo>
                      <a:cubicBezTo>
                        <a:pt x="360" y="1355"/>
                        <a:pt x="387" y="1328"/>
                        <a:pt x="420" y="1328"/>
                      </a:cubicBezTo>
                      <a:cubicBezTo>
                        <a:pt x="964" y="1328"/>
                        <a:pt x="964" y="1328"/>
                        <a:pt x="964" y="1328"/>
                      </a:cubicBezTo>
                      <a:cubicBezTo>
                        <a:pt x="964" y="1454"/>
                        <a:pt x="964" y="1454"/>
                        <a:pt x="964" y="1454"/>
                      </a:cubicBezTo>
                      <a:cubicBezTo>
                        <a:pt x="827" y="1482"/>
                        <a:pt x="724" y="1603"/>
                        <a:pt x="724" y="1748"/>
                      </a:cubicBezTo>
                      <a:cubicBezTo>
                        <a:pt x="724" y="1913"/>
                        <a:pt x="859" y="2048"/>
                        <a:pt x="1024" y="2048"/>
                      </a:cubicBezTo>
                      <a:cubicBezTo>
                        <a:pt x="1189" y="2048"/>
                        <a:pt x="1324" y="1913"/>
                        <a:pt x="1324" y="1748"/>
                      </a:cubicBezTo>
                      <a:cubicBezTo>
                        <a:pt x="1324" y="1603"/>
                        <a:pt x="1221" y="1482"/>
                        <a:pt x="1084" y="1454"/>
                      </a:cubicBezTo>
                      <a:cubicBezTo>
                        <a:pt x="1084" y="1328"/>
                        <a:pt x="1084" y="1328"/>
                        <a:pt x="1084" y="1328"/>
                      </a:cubicBezTo>
                      <a:cubicBezTo>
                        <a:pt x="1628" y="1328"/>
                        <a:pt x="1628" y="1328"/>
                        <a:pt x="1628" y="1328"/>
                      </a:cubicBezTo>
                      <a:cubicBezTo>
                        <a:pt x="1661" y="1328"/>
                        <a:pt x="1688" y="1355"/>
                        <a:pt x="1688" y="1388"/>
                      </a:cubicBezTo>
                      <a:cubicBezTo>
                        <a:pt x="1688" y="1454"/>
                        <a:pt x="1688" y="1454"/>
                        <a:pt x="1688" y="1454"/>
                      </a:cubicBezTo>
                      <a:cubicBezTo>
                        <a:pt x="1551" y="1482"/>
                        <a:pt x="1448" y="1603"/>
                        <a:pt x="1448" y="1748"/>
                      </a:cubicBezTo>
                      <a:cubicBezTo>
                        <a:pt x="1448" y="1913"/>
                        <a:pt x="1583" y="2048"/>
                        <a:pt x="1748" y="2048"/>
                      </a:cubicBezTo>
                      <a:cubicBezTo>
                        <a:pt x="1913" y="2048"/>
                        <a:pt x="2048" y="1913"/>
                        <a:pt x="2048" y="1748"/>
                      </a:cubicBezTo>
                      <a:cubicBezTo>
                        <a:pt x="2048" y="1603"/>
                        <a:pt x="1945" y="1482"/>
                        <a:pt x="1808" y="1454"/>
                      </a:cubicBezTo>
                      <a:close/>
                      <a:moveTo>
                        <a:pt x="480" y="1748"/>
                      </a:moveTo>
                      <a:cubicBezTo>
                        <a:pt x="480" y="1847"/>
                        <a:pt x="399" y="1928"/>
                        <a:pt x="300" y="1928"/>
                      </a:cubicBezTo>
                      <a:cubicBezTo>
                        <a:pt x="201" y="1928"/>
                        <a:pt x="120" y="1847"/>
                        <a:pt x="120" y="1748"/>
                      </a:cubicBezTo>
                      <a:cubicBezTo>
                        <a:pt x="120" y="1649"/>
                        <a:pt x="201" y="1568"/>
                        <a:pt x="300" y="1568"/>
                      </a:cubicBezTo>
                      <a:cubicBezTo>
                        <a:pt x="399" y="1568"/>
                        <a:pt x="480" y="1649"/>
                        <a:pt x="480" y="1748"/>
                      </a:cubicBezTo>
                      <a:close/>
                      <a:moveTo>
                        <a:pt x="1204" y="1748"/>
                      </a:moveTo>
                      <a:cubicBezTo>
                        <a:pt x="1204" y="1847"/>
                        <a:pt x="1123" y="1928"/>
                        <a:pt x="1024" y="1928"/>
                      </a:cubicBezTo>
                      <a:cubicBezTo>
                        <a:pt x="925" y="1928"/>
                        <a:pt x="844" y="1847"/>
                        <a:pt x="844" y="1748"/>
                      </a:cubicBezTo>
                      <a:cubicBezTo>
                        <a:pt x="844" y="1649"/>
                        <a:pt x="925" y="1568"/>
                        <a:pt x="1024" y="1568"/>
                      </a:cubicBezTo>
                      <a:cubicBezTo>
                        <a:pt x="1123" y="1568"/>
                        <a:pt x="1204" y="1649"/>
                        <a:pt x="1204" y="1748"/>
                      </a:cubicBezTo>
                      <a:close/>
                      <a:moveTo>
                        <a:pt x="1024" y="968"/>
                      </a:moveTo>
                      <a:cubicBezTo>
                        <a:pt x="792" y="968"/>
                        <a:pt x="604" y="778"/>
                        <a:pt x="604" y="544"/>
                      </a:cubicBezTo>
                      <a:cubicBezTo>
                        <a:pt x="604" y="310"/>
                        <a:pt x="792" y="120"/>
                        <a:pt x="1024" y="120"/>
                      </a:cubicBezTo>
                      <a:cubicBezTo>
                        <a:pt x="1256" y="120"/>
                        <a:pt x="1444" y="310"/>
                        <a:pt x="1444" y="544"/>
                      </a:cubicBezTo>
                      <a:cubicBezTo>
                        <a:pt x="1444" y="778"/>
                        <a:pt x="1256" y="968"/>
                        <a:pt x="1024" y="968"/>
                      </a:cubicBezTo>
                      <a:close/>
                      <a:moveTo>
                        <a:pt x="1748" y="1928"/>
                      </a:moveTo>
                      <a:cubicBezTo>
                        <a:pt x="1649" y="1928"/>
                        <a:pt x="1568" y="1847"/>
                        <a:pt x="1568" y="1748"/>
                      </a:cubicBezTo>
                      <a:cubicBezTo>
                        <a:pt x="1568" y="1649"/>
                        <a:pt x="1649" y="1568"/>
                        <a:pt x="1748" y="1568"/>
                      </a:cubicBezTo>
                      <a:cubicBezTo>
                        <a:pt x="1847" y="1568"/>
                        <a:pt x="1928" y="1649"/>
                        <a:pt x="1928" y="1748"/>
                      </a:cubicBezTo>
                      <a:cubicBezTo>
                        <a:pt x="1928" y="1847"/>
                        <a:pt x="1847" y="1928"/>
                        <a:pt x="1748" y="19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24" name="TextBox 123"/>
          <p:cNvSpPr txBox="1"/>
          <p:nvPr/>
        </p:nvSpPr>
        <p:spPr>
          <a:xfrm>
            <a:off x="1067004" y="3723437"/>
            <a:ext cx="2154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30353F"/>
                </a:solidFill>
              </a:rPr>
              <a:t>Lorem</a:t>
            </a:r>
            <a:r>
              <a:rPr lang="en-US" sz="1600" dirty="0">
                <a:solidFill>
                  <a:srgbClr val="30353F"/>
                </a:solidFill>
              </a:rPr>
              <a:t> </a:t>
            </a:r>
            <a:r>
              <a:rPr lang="en-US" sz="1600" dirty="0" err="1">
                <a:solidFill>
                  <a:srgbClr val="30353F"/>
                </a:solidFill>
              </a:rPr>
              <a:t>ipsum</a:t>
            </a:r>
            <a:r>
              <a:rPr lang="en-US" sz="1600" dirty="0">
                <a:solidFill>
                  <a:srgbClr val="30353F"/>
                </a:solidFill>
              </a:rPr>
              <a:t> dolor sit </a:t>
            </a:r>
            <a:r>
              <a:rPr lang="en-US" sz="1600" dirty="0" err="1">
                <a:solidFill>
                  <a:srgbClr val="30353F"/>
                </a:solidFill>
              </a:rPr>
              <a:t>amet</a:t>
            </a:r>
            <a:r>
              <a:rPr lang="en-US" sz="1600" dirty="0">
                <a:solidFill>
                  <a:srgbClr val="30353F"/>
                </a:solidFill>
              </a:rPr>
              <a:t>, </a:t>
            </a:r>
            <a:r>
              <a:rPr lang="en-US" sz="1600" dirty="0" err="1">
                <a:solidFill>
                  <a:srgbClr val="30353F"/>
                </a:solidFill>
              </a:rPr>
              <a:t>consectetur</a:t>
            </a:r>
            <a:r>
              <a:rPr lang="en-US" sz="1600" dirty="0">
                <a:solidFill>
                  <a:srgbClr val="30353F"/>
                </a:solidFill>
              </a:rPr>
              <a:t> </a:t>
            </a:r>
            <a:r>
              <a:rPr lang="en-US" sz="1600" dirty="0" err="1">
                <a:solidFill>
                  <a:srgbClr val="30353F"/>
                </a:solidFill>
              </a:rPr>
              <a:t>adipiscing</a:t>
            </a:r>
            <a:r>
              <a:rPr lang="en-US" sz="1600" dirty="0">
                <a:solidFill>
                  <a:srgbClr val="30353F"/>
                </a:solidFill>
              </a:rPr>
              <a:t> </a:t>
            </a:r>
            <a:r>
              <a:rPr lang="en-US" sz="1600" dirty="0" err="1">
                <a:solidFill>
                  <a:srgbClr val="30353F"/>
                </a:solidFill>
              </a:rPr>
              <a:t>elit</a:t>
            </a:r>
            <a:r>
              <a:rPr lang="en-US" sz="1600" dirty="0">
                <a:solidFill>
                  <a:srgbClr val="30353F"/>
                </a:solidFill>
              </a:rPr>
              <a:t>. </a:t>
            </a:r>
            <a:r>
              <a:rPr lang="en-US" sz="1600" dirty="0" err="1">
                <a:solidFill>
                  <a:srgbClr val="30353F"/>
                </a:solidFill>
              </a:rPr>
              <a:t>Etiam</a:t>
            </a:r>
            <a:r>
              <a:rPr lang="en-US" sz="1600" dirty="0">
                <a:solidFill>
                  <a:srgbClr val="30353F"/>
                </a:solidFill>
              </a:rPr>
              <a:t> </a:t>
            </a:r>
            <a:r>
              <a:rPr lang="en-US" sz="1600" dirty="0" err="1">
                <a:solidFill>
                  <a:srgbClr val="30353F"/>
                </a:solidFill>
              </a:rPr>
              <a:t>vulputate</a:t>
            </a:r>
            <a:r>
              <a:rPr lang="en-US" sz="1600" dirty="0">
                <a:solidFill>
                  <a:srgbClr val="30353F"/>
                </a:solidFill>
              </a:rPr>
              <a:t> </a:t>
            </a:r>
            <a:r>
              <a:rPr lang="en-US" sz="1600" dirty="0" err="1">
                <a:solidFill>
                  <a:srgbClr val="30353F"/>
                </a:solidFill>
              </a:rPr>
              <a:t>est</a:t>
            </a:r>
            <a:r>
              <a:rPr lang="en-US" sz="1600" dirty="0">
                <a:solidFill>
                  <a:srgbClr val="30353F"/>
                </a:solidFill>
              </a:rPr>
              <a:t> a </a:t>
            </a:r>
            <a:r>
              <a:rPr lang="en-US" sz="1600" dirty="0" err="1">
                <a:solidFill>
                  <a:srgbClr val="30353F"/>
                </a:solidFill>
              </a:rPr>
              <a:t>convallis</a:t>
            </a:r>
            <a:r>
              <a:rPr lang="en-US" sz="1600" dirty="0">
                <a:solidFill>
                  <a:srgbClr val="30353F"/>
                </a:solidFill>
              </a:rPr>
              <a:t> </a:t>
            </a:r>
            <a:r>
              <a:rPr lang="en-US" sz="1600" dirty="0" err="1">
                <a:solidFill>
                  <a:srgbClr val="30353F"/>
                </a:solidFill>
              </a:rPr>
              <a:t>placerat</a:t>
            </a:r>
            <a:r>
              <a:rPr lang="en-US" sz="1600" dirty="0">
                <a:solidFill>
                  <a:srgbClr val="30353F"/>
                </a:solidFill>
              </a:rPr>
              <a:t>. </a:t>
            </a:r>
            <a:r>
              <a:rPr lang="en-US" sz="1600" dirty="0" err="1">
                <a:solidFill>
                  <a:srgbClr val="30353F"/>
                </a:solidFill>
              </a:rPr>
              <a:t>Orci</a:t>
            </a:r>
            <a:r>
              <a:rPr lang="en-US" sz="1600" dirty="0">
                <a:solidFill>
                  <a:srgbClr val="30353F"/>
                </a:solidFill>
              </a:rPr>
              <a:t> </a:t>
            </a:r>
            <a:r>
              <a:rPr lang="en-US" sz="1600" dirty="0" err="1">
                <a:solidFill>
                  <a:srgbClr val="30353F"/>
                </a:solidFill>
              </a:rPr>
              <a:t>varius</a:t>
            </a:r>
            <a:endParaRPr lang="en-US" sz="1600" dirty="0">
              <a:solidFill>
                <a:srgbClr val="30353F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703581" y="5239446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30353F"/>
                </a:solidFill>
              </a:rPr>
              <a:t>90%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8957488" y="2547286"/>
            <a:ext cx="2180381" cy="3447372"/>
          </a:xfrm>
          <a:prstGeom prst="rect">
            <a:avLst/>
          </a:prstGeom>
          <a:gradFill flip="none" rotWithShape="1">
            <a:gsLst>
              <a:gs pos="100000">
                <a:srgbClr val="BABABA">
                  <a:alpha val="0"/>
                </a:srgbClr>
              </a:gs>
              <a:gs pos="0">
                <a:srgbClr val="BABAB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207524" y="1257300"/>
            <a:ext cx="3680308" cy="2453538"/>
            <a:chOff x="8149543" y="1192972"/>
            <a:chExt cx="4062503" cy="2708336"/>
          </a:xfrm>
        </p:grpSpPr>
        <p:sp>
          <p:nvSpPr>
            <p:cNvPr id="146" name="Oval 145"/>
            <p:cNvSpPr/>
            <p:nvPr/>
          </p:nvSpPr>
          <p:spPr>
            <a:xfrm>
              <a:off x="9386960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149543" y="1192972"/>
              <a:ext cx="4062503" cy="2708336"/>
              <a:chOff x="7701376" y="1492374"/>
              <a:chExt cx="3419288" cy="2279526"/>
            </a:xfrm>
          </p:grpSpPr>
          <p:graphicFrame>
            <p:nvGraphicFramePr>
              <p:cNvPr id="115" name="Chart 114"/>
              <p:cNvGraphicFramePr/>
              <p:nvPr>
                <p:extLst>
                  <p:ext uri="{D42A27DB-BD31-4B8C-83A1-F6EECF244321}">
                    <p14:modId xmlns:p14="http://schemas.microsoft.com/office/powerpoint/2010/main" val="2562691546"/>
                  </p:ext>
                </p:extLst>
              </p:nvPr>
            </p:nvGraphicFramePr>
            <p:xfrm>
              <a:off x="7701376" y="1492374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40" name="Freeform 34"/>
              <p:cNvSpPr>
                <a:spLocks noEditPoints="1"/>
              </p:cNvSpPr>
              <p:nvPr/>
            </p:nvSpPr>
            <p:spPr bwMode="auto">
              <a:xfrm>
                <a:off x="9041442" y="2272070"/>
                <a:ext cx="739156" cy="720135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26" name="TextBox 125"/>
          <p:cNvSpPr txBox="1"/>
          <p:nvPr/>
        </p:nvSpPr>
        <p:spPr>
          <a:xfrm>
            <a:off x="8970360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err="1">
                <a:solidFill>
                  <a:srgbClr val="30353F"/>
                </a:solidFill>
              </a:rPr>
              <a:t>Lorem</a:t>
            </a:r>
            <a:r>
              <a:rPr lang="en-US" dirty="0">
                <a:solidFill>
                  <a:srgbClr val="30353F"/>
                </a:solidFill>
              </a:rPr>
              <a:t> </a:t>
            </a:r>
            <a:r>
              <a:rPr lang="en-US" dirty="0" err="1">
                <a:solidFill>
                  <a:srgbClr val="30353F"/>
                </a:solidFill>
              </a:rPr>
              <a:t>ipsum</a:t>
            </a:r>
            <a:r>
              <a:rPr lang="en-US" dirty="0">
                <a:solidFill>
                  <a:srgbClr val="30353F"/>
                </a:solidFill>
              </a:rPr>
              <a:t> dolor sit </a:t>
            </a:r>
            <a:r>
              <a:rPr lang="en-US" dirty="0" err="1">
                <a:solidFill>
                  <a:srgbClr val="30353F"/>
                </a:solidFill>
              </a:rPr>
              <a:t>amet</a:t>
            </a:r>
            <a:r>
              <a:rPr lang="en-US" dirty="0">
                <a:solidFill>
                  <a:srgbClr val="30353F"/>
                </a:solidFill>
              </a:rPr>
              <a:t>, </a:t>
            </a:r>
            <a:r>
              <a:rPr lang="en-US" dirty="0" err="1">
                <a:solidFill>
                  <a:srgbClr val="30353F"/>
                </a:solidFill>
              </a:rPr>
              <a:t>consectetur</a:t>
            </a:r>
            <a:r>
              <a:rPr lang="en-US" dirty="0">
                <a:solidFill>
                  <a:srgbClr val="30353F"/>
                </a:solidFill>
              </a:rPr>
              <a:t> </a:t>
            </a:r>
            <a:r>
              <a:rPr lang="en-US" dirty="0" err="1">
                <a:solidFill>
                  <a:srgbClr val="30353F"/>
                </a:solidFill>
              </a:rPr>
              <a:t>adipiscing</a:t>
            </a:r>
            <a:r>
              <a:rPr lang="en-US" dirty="0">
                <a:solidFill>
                  <a:srgbClr val="30353F"/>
                </a:solidFill>
              </a:rPr>
              <a:t> </a:t>
            </a:r>
            <a:r>
              <a:rPr lang="en-US" dirty="0" err="1">
                <a:solidFill>
                  <a:srgbClr val="30353F"/>
                </a:solidFill>
              </a:rPr>
              <a:t>elit</a:t>
            </a:r>
            <a:r>
              <a:rPr lang="en-US" dirty="0">
                <a:solidFill>
                  <a:srgbClr val="30353F"/>
                </a:solidFill>
              </a:rPr>
              <a:t>. </a:t>
            </a:r>
            <a:r>
              <a:rPr lang="en-US" dirty="0" err="1">
                <a:solidFill>
                  <a:srgbClr val="30353F"/>
                </a:solidFill>
              </a:rPr>
              <a:t>Etiam</a:t>
            </a:r>
            <a:r>
              <a:rPr lang="en-US" dirty="0">
                <a:solidFill>
                  <a:srgbClr val="30353F"/>
                </a:solidFill>
              </a:rPr>
              <a:t> </a:t>
            </a:r>
            <a:r>
              <a:rPr lang="en-US" dirty="0" err="1">
                <a:solidFill>
                  <a:srgbClr val="30353F"/>
                </a:solidFill>
              </a:rPr>
              <a:t>vulputate</a:t>
            </a:r>
            <a:r>
              <a:rPr lang="en-US" dirty="0">
                <a:solidFill>
                  <a:srgbClr val="30353F"/>
                </a:solidFill>
              </a:rPr>
              <a:t> </a:t>
            </a:r>
            <a:r>
              <a:rPr lang="en-US" dirty="0" err="1">
                <a:solidFill>
                  <a:srgbClr val="30353F"/>
                </a:solidFill>
              </a:rPr>
              <a:t>est</a:t>
            </a:r>
            <a:r>
              <a:rPr lang="en-US" dirty="0">
                <a:solidFill>
                  <a:srgbClr val="30353F"/>
                </a:solidFill>
              </a:rPr>
              <a:t> a </a:t>
            </a:r>
            <a:r>
              <a:rPr lang="en-US" dirty="0" err="1">
                <a:solidFill>
                  <a:srgbClr val="30353F"/>
                </a:solidFill>
              </a:rPr>
              <a:t>convallis</a:t>
            </a:r>
            <a:r>
              <a:rPr lang="en-US" dirty="0">
                <a:solidFill>
                  <a:srgbClr val="30353F"/>
                </a:solidFill>
              </a:rPr>
              <a:t> </a:t>
            </a:r>
            <a:r>
              <a:rPr lang="en-US" dirty="0" err="1">
                <a:solidFill>
                  <a:srgbClr val="30353F"/>
                </a:solidFill>
              </a:rPr>
              <a:t>placerat</a:t>
            </a:r>
            <a:r>
              <a:rPr lang="en-US" dirty="0">
                <a:solidFill>
                  <a:srgbClr val="30353F"/>
                </a:solidFill>
              </a:rPr>
              <a:t>. </a:t>
            </a:r>
            <a:r>
              <a:rPr lang="en-US" dirty="0" err="1">
                <a:solidFill>
                  <a:srgbClr val="30353F"/>
                </a:solidFill>
              </a:rPr>
              <a:t>Orci</a:t>
            </a:r>
            <a:r>
              <a:rPr lang="en-US" dirty="0">
                <a:solidFill>
                  <a:srgbClr val="30353F"/>
                </a:solidFill>
              </a:rPr>
              <a:t> </a:t>
            </a:r>
            <a:r>
              <a:rPr lang="en-US" dirty="0" err="1">
                <a:solidFill>
                  <a:srgbClr val="30353F"/>
                </a:solidFill>
              </a:rPr>
              <a:t>varius</a:t>
            </a:r>
            <a:endParaRPr lang="en-US" dirty="0">
              <a:solidFill>
                <a:srgbClr val="30353F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9606937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BABABA"/>
                </a:solidFill>
              </a:rPr>
              <a:t>30%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3654626" y="165381"/>
            <a:ext cx="488274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FINANCIAL</a:t>
            </a:r>
          </a:p>
        </p:txBody>
      </p:sp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726745" y="808311"/>
            <a:ext cx="10738510" cy="2538928"/>
            <a:chOff x="867916" y="909911"/>
            <a:chExt cx="10738510" cy="2538928"/>
          </a:xfrm>
        </p:grpSpPr>
        <p:grpSp>
          <p:nvGrpSpPr>
            <p:cNvPr id="156" name="Group 155"/>
            <p:cNvGrpSpPr/>
            <p:nvPr/>
          </p:nvGrpSpPr>
          <p:grpSpPr>
            <a:xfrm>
              <a:off x="867916" y="909911"/>
              <a:ext cx="3352181" cy="2538928"/>
              <a:chOff x="867916" y="909911"/>
              <a:chExt cx="3352181" cy="2538928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867916" y="1300608"/>
                <a:ext cx="3352181" cy="2148231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655077" y="2434296"/>
                <a:ext cx="17778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Value Per Capita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335919" y="1719348"/>
                <a:ext cx="24161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$ 3,577,071</a:t>
                </a: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219761" y="909911"/>
                <a:ext cx="648489" cy="648488"/>
                <a:chOff x="1072536" y="1083143"/>
                <a:chExt cx="788715" cy="788715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1072536" y="1083143"/>
                  <a:ext cx="788715" cy="788715"/>
                </a:xfrm>
                <a:prstGeom prst="ellipse">
                  <a:avLst/>
                </a:prstGeom>
                <a:solidFill>
                  <a:srgbClr val="30353F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5" name="Group 44"/>
                <p:cNvGrpSpPr/>
                <p:nvPr/>
              </p:nvGrpSpPr>
              <p:grpSpPr>
                <a:xfrm>
                  <a:off x="1276148" y="1369137"/>
                  <a:ext cx="381490" cy="216726"/>
                  <a:chOff x="3283332" y="3275035"/>
                  <a:chExt cx="479215" cy="272245"/>
                </a:xfrm>
              </p:grpSpPr>
              <p:sp>
                <p:nvSpPr>
                  <p:cNvPr id="46" name="Freeform 11"/>
                  <p:cNvSpPr>
                    <a:spLocks noEditPoints="1"/>
                  </p:cNvSpPr>
                  <p:nvPr/>
                </p:nvSpPr>
                <p:spPr bwMode="auto">
                  <a:xfrm>
                    <a:off x="3283332" y="3275035"/>
                    <a:ext cx="479215" cy="272245"/>
                  </a:xfrm>
                  <a:custGeom>
                    <a:avLst/>
                    <a:gdLst>
                      <a:gd name="T0" fmla="*/ 2004 w 2048"/>
                      <a:gd name="T1" fmla="*/ 0 h 1162"/>
                      <a:gd name="T2" fmla="*/ 44 w 2048"/>
                      <a:gd name="T3" fmla="*/ 0 h 1162"/>
                      <a:gd name="T4" fmla="*/ 0 w 2048"/>
                      <a:gd name="T5" fmla="*/ 44 h 1162"/>
                      <a:gd name="T6" fmla="*/ 0 w 2048"/>
                      <a:gd name="T7" fmla="*/ 1118 h 1162"/>
                      <a:gd name="T8" fmla="*/ 44 w 2048"/>
                      <a:gd name="T9" fmla="*/ 1162 h 1162"/>
                      <a:gd name="T10" fmla="*/ 2004 w 2048"/>
                      <a:gd name="T11" fmla="*/ 1162 h 1162"/>
                      <a:gd name="T12" fmla="*/ 2048 w 2048"/>
                      <a:gd name="T13" fmla="*/ 1118 h 1162"/>
                      <a:gd name="T14" fmla="*/ 2048 w 2048"/>
                      <a:gd name="T15" fmla="*/ 44 h 1162"/>
                      <a:gd name="T16" fmla="*/ 2004 w 2048"/>
                      <a:gd name="T17" fmla="*/ 0 h 1162"/>
                      <a:gd name="T18" fmla="*/ 88 w 2048"/>
                      <a:gd name="T19" fmla="*/ 88 h 1162"/>
                      <a:gd name="T20" fmla="*/ 312 w 2048"/>
                      <a:gd name="T21" fmla="*/ 88 h 1162"/>
                      <a:gd name="T22" fmla="*/ 88 w 2048"/>
                      <a:gd name="T23" fmla="*/ 311 h 1162"/>
                      <a:gd name="T24" fmla="*/ 88 w 2048"/>
                      <a:gd name="T25" fmla="*/ 88 h 1162"/>
                      <a:gd name="T26" fmla="*/ 88 w 2048"/>
                      <a:gd name="T27" fmla="*/ 1074 h 1162"/>
                      <a:gd name="T28" fmla="*/ 88 w 2048"/>
                      <a:gd name="T29" fmla="*/ 851 h 1162"/>
                      <a:gd name="T30" fmla="*/ 312 w 2048"/>
                      <a:gd name="T31" fmla="*/ 1074 h 1162"/>
                      <a:gd name="T32" fmla="*/ 88 w 2048"/>
                      <a:gd name="T33" fmla="*/ 1074 h 1162"/>
                      <a:gd name="T34" fmla="*/ 1960 w 2048"/>
                      <a:gd name="T35" fmla="*/ 1074 h 1162"/>
                      <a:gd name="T36" fmla="*/ 1736 w 2048"/>
                      <a:gd name="T37" fmla="*/ 1074 h 1162"/>
                      <a:gd name="T38" fmla="*/ 1960 w 2048"/>
                      <a:gd name="T39" fmla="*/ 851 h 1162"/>
                      <a:gd name="T40" fmla="*/ 1960 w 2048"/>
                      <a:gd name="T41" fmla="*/ 1074 h 1162"/>
                      <a:gd name="T42" fmla="*/ 1960 w 2048"/>
                      <a:gd name="T43" fmla="*/ 762 h 1162"/>
                      <a:gd name="T44" fmla="*/ 1648 w 2048"/>
                      <a:gd name="T45" fmla="*/ 1074 h 1162"/>
                      <a:gd name="T46" fmla="*/ 400 w 2048"/>
                      <a:gd name="T47" fmla="*/ 1074 h 1162"/>
                      <a:gd name="T48" fmla="*/ 88 w 2048"/>
                      <a:gd name="T49" fmla="*/ 762 h 1162"/>
                      <a:gd name="T50" fmla="*/ 88 w 2048"/>
                      <a:gd name="T51" fmla="*/ 400 h 1162"/>
                      <a:gd name="T52" fmla="*/ 400 w 2048"/>
                      <a:gd name="T53" fmla="*/ 88 h 1162"/>
                      <a:gd name="T54" fmla="*/ 1648 w 2048"/>
                      <a:gd name="T55" fmla="*/ 88 h 1162"/>
                      <a:gd name="T56" fmla="*/ 1960 w 2048"/>
                      <a:gd name="T57" fmla="*/ 400 h 1162"/>
                      <a:gd name="T58" fmla="*/ 1960 w 2048"/>
                      <a:gd name="T59" fmla="*/ 762 h 1162"/>
                      <a:gd name="T60" fmla="*/ 1960 w 2048"/>
                      <a:gd name="T61" fmla="*/ 311 h 1162"/>
                      <a:gd name="T62" fmla="*/ 1736 w 2048"/>
                      <a:gd name="T63" fmla="*/ 88 h 1162"/>
                      <a:gd name="T64" fmla="*/ 1960 w 2048"/>
                      <a:gd name="T65" fmla="*/ 88 h 1162"/>
                      <a:gd name="T66" fmla="*/ 1960 w 2048"/>
                      <a:gd name="T67" fmla="*/ 311 h 1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048" h="1162">
                        <a:moveTo>
                          <a:pt x="2004" y="0"/>
                        </a:move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20" y="0"/>
                          <a:pt x="0" y="19"/>
                          <a:pt x="0" y="44"/>
                        </a:cubicBezTo>
                        <a:cubicBezTo>
                          <a:pt x="0" y="1118"/>
                          <a:pt x="0" y="1118"/>
                          <a:pt x="0" y="1118"/>
                        </a:cubicBezTo>
                        <a:cubicBezTo>
                          <a:pt x="0" y="1143"/>
                          <a:pt x="20" y="1162"/>
                          <a:pt x="44" y="1162"/>
                        </a:cubicBezTo>
                        <a:cubicBezTo>
                          <a:pt x="2004" y="1162"/>
                          <a:pt x="2004" y="1162"/>
                          <a:pt x="2004" y="1162"/>
                        </a:cubicBezTo>
                        <a:cubicBezTo>
                          <a:pt x="2028" y="1162"/>
                          <a:pt x="2048" y="1143"/>
                          <a:pt x="2048" y="1118"/>
                        </a:cubicBezTo>
                        <a:cubicBezTo>
                          <a:pt x="2048" y="44"/>
                          <a:pt x="2048" y="44"/>
                          <a:pt x="2048" y="44"/>
                        </a:cubicBezTo>
                        <a:cubicBezTo>
                          <a:pt x="2048" y="19"/>
                          <a:pt x="2028" y="0"/>
                          <a:pt x="2004" y="0"/>
                        </a:cubicBezTo>
                        <a:close/>
                        <a:moveTo>
                          <a:pt x="88" y="88"/>
                        </a:moveTo>
                        <a:cubicBezTo>
                          <a:pt x="312" y="88"/>
                          <a:pt x="312" y="88"/>
                          <a:pt x="312" y="88"/>
                        </a:cubicBezTo>
                        <a:cubicBezTo>
                          <a:pt x="293" y="202"/>
                          <a:pt x="202" y="292"/>
                          <a:pt x="88" y="311"/>
                        </a:cubicBezTo>
                        <a:lnTo>
                          <a:pt x="88" y="88"/>
                        </a:lnTo>
                        <a:close/>
                        <a:moveTo>
                          <a:pt x="88" y="1074"/>
                        </a:moveTo>
                        <a:cubicBezTo>
                          <a:pt x="88" y="851"/>
                          <a:pt x="88" y="851"/>
                          <a:pt x="88" y="851"/>
                        </a:cubicBezTo>
                        <a:cubicBezTo>
                          <a:pt x="202" y="870"/>
                          <a:pt x="293" y="960"/>
                          <a:pt x="312" y="1074"/>
                        </a:cubicBezTo>
                        <a:lnTo>
                          <a:pt x="88" y="1074"/>
                        </a:lnTo>
                        <a:close/>
                        <a:moveTo>
                          <a:pt x="1960" y="1074"/>
                        </a:moveTo>
                        <a:cubicBezTo>
                          <a:pt x="1736" y="1074"/>
                          <a:pt x="1736" y="1074"/>
                          <a:pt x="1736" y="1074"/>
                        </a:cubicBezTo>
                        <a:cubicBezTo>
                          <a:pt x="1755" y="960"/>
                          <a:pt x="1846" y="870"/>
                          <a:pt x="1960" y="851"/>
                        </a:cubicBezTo>
                        <a:lnTo>
                          <a:pt x="1960" y="1074"/>
                        </a:lnTo>
                        <a:close/>
                        <a:moveTo>
                          <a:pt x="1960" y="762"/>
                        </a:moveTo>
                        <a:cubicBezTo>
                          <a:pt x="1797" y="782"/>
                          <a:pt x="1668" y="911"/>
                          <a:pt x="1648" y="1074"/>
                        </a:cubicBezTo>
                        <a:cubicBezTo>
                          <a:pt x="400" y="1074"/>
                          <a:pt x="400" y="1074"/>
                          <a:pt x="400" y="1074"/>
                        </a:cubicBezTo>
                        <a:cubicBezTo>
                          <a:pt x="380" y="911"/>
                          <a:pt x="251" y="782"/>
                          <a:pt x="88" y="762"/>
                        </a:cubicBezTo>
                        <a:cubicBezTo>
                          <a:pt x="88" y="400"/>
                          <a:pt x="88" y="400"/>
                          <a:pt x="88" y="400"/>
                        </a:cubicBezTo>
                        <a:cubicBezTo>
                          <a:pt x="251" y="380"/>
                          <a:pt x="380" y="251"/>
                          <a:pt x="400" y="88"/>
                        </a:cubicBezTo>
                        <a:cubicBezTo>
                          <a:pt x="1648" y="88"/>
                          <a:pt x="1648" y="88"/>
                          <a:pt x="1648" y="88"/>
                        </a:cubicBezTo>
                        <a:cubicBezTo>
                          <a:pt x="1668" y="251"/>
                          <a:pt x="1797" y="380"/>
                          <a:pt x="1960" y="400"/>
                        </a:cubicBezTo>
                        <a:cubicBezTo>
                          <a:pt x="1960" y="762"/>
                          <a:pt x="1960" y="762"/>
                          <a:pt x="1960" y="762"/>
                        </a:cubicBezTo>
                        <a:close/>
                        <a:moveTo>
                          <a:pt x="1960" y="311"/>
                        </a:moveTo>
                        <a:cubicBezTo>
                          <a:pt x="1846" y="292"/>
                          <a:pt x="1755" y="202"/>
                          <a:pt x="1736" y="88"/>
                        </a:cubicBezTo>
                        <a:cubicBezTo>
                          <a:pt x="1960" y="88"/>
                          <a:pt x="1960" y="88"/>
                          <a:pt x="1960" y="88"/>
                        </a:cubicBezTo>
                        <a:lnTo>
                          <a:pt x="1960" y="3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3381245" y="3337126"/>
                    <a:ext cx="282594" cy="148859"/>
                  </a:xfrm>
                  <a:custGeom>
                    <a:avLst/>
                    <a:gdLst>
                      <a:gd name="T0" fmla="*/ 1169 w 1208"/>
                      <a:gd name="T1" fmla="*/ 127 h 634"/>
                      <a:gd name="T2" fmla="*/ 1081 w 1208"/>
                      <a:gd name="T3" fmla="*/ 39 h 634"/>
                      <a:gd name="T4" fmla="*/ 1041 w 1208"/>
                      <a:gd name="T5" fmla="*/ 0 h 634"/>
                      <a:gd name="T6" fmla="*/ 167 w 1208"/>
                      <a:gd name="T7" fmla="*/ 0 h 634"/>
                      <a:gd name="T8" fmla="*/ 127 w 1208"/>
                      <a:gd name="T9" fmla="*/ 39 h 634"/>
                      <a:gd name="T10" fmla="*/ 39 w 1208"/>
                      <a:gd name="T11" fmla="*/ 127 h 634"/>
                      <a:gd name="T12" fmla="*/ 0 w 1208"/>
                      <a:gd name="T13" fmla="*/ 167 h 634"/>
                      <a:gd name="T14" fmla="*/ 0 w 1208"/>
                      <a:gd name="T15" fmla="*/ 467 h 634"/>
                      <a:gd name="T16" fmla="*/ 39 w 1208"/>
                      <a:gd name="T17" fmla="*/ 507 h 634"/>
                      <a:gd name="T18" fmla="*/ 127 w 1208"/>
                      <a:gd name="T19" fmla="*/ 595 h 634"/>
                      <a:gd name="T20" fmla="*/ 167 w 1208"/>
                      <a:gd name="T21" fmla="*/ 634 h 634"/>
                      <a:gd name="T22" fmla="*/ 1041 w 1208"/>
                      <a:gd name="T23" fmla="*/ 634 h 634"/>
                      <a:gd name="T24" fmla="*/ 1081 w 1208"/>
                      <a:gd name="T25" fmla="*/ 595 h 634"/>
                      <a:gd name="T26" fmla="*/ 1169 w 1208"/>
                      <a:gd name="T27" fmla="*/ 507 h 634"/>
                      <a:gd name="T28" fmla="*/ 1208 w 1208"/>
                      <a:gd name="T29" fmla="*/ 467 h 634"/>
                      <a:gd name="T30" fmla="*/ 1208 w 1208"/>
                      <a:gd name="T31" fmla="*/ 167 h 634"/>
                      <a:gd name="T32" fmla="*/ 1169 w 1208"/>
                      <a:gd name="T33" fmla="*/ 127 h 634"/>
                      <a:gd name="T34" fmla="*/ 1129 w 1208"/>
                      <a:gd name="T35" fmla="*/ 432 h 634"/>
                      <a:gd name="T36" fmla="*/ 1006 w 1208"/>
                      <a:gd name="T37" fmla="*/ 555 h 634"/>
                      <a:gd name="T38" fmla="*/ 202 w 1208"/>
                      <a:gd name="T39" fmla="*/ 555 h 634"/>
                      <a:gd name="T40" fmla="*/ 79 w 1208"/>
                      <a:gd name="T41" fmla="*/ 432 h 634"/>
                      <a:gd name="T42" fmla="*/ 79 w 1208"/>
                      <a:gd name="T43" fmla="*/ 202 h 634"/>
                      <a:gd name="T44" fmla="*/ 202 w 1208"/>
                      <a:gd name="T45" fmla="*/ 79 h 634"/>
                      <a:gd name="T46" fmla="*/ 1006 w 1208"/>
                      <a:gd name="T47" fmla="*/ 79 h 634"/>
                      <a:gd name="T48" fmla="*/ 1129 w 1208"/>
                      <a:gd name="T49" fmla="*/ 202 h 634"/>
                      <a:gd name="T50" fmla="*/ 1129 w 1208"/>
                      <a:gd name="T51" fmla="*/ 432 h 6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208" h="634">
                        <a:moveTo>
                          <a:pt x="1169" y="127"/>
                        </a:moveTo>
                        <a:cubicBezTo>
                          <a:pt x="1120" y="127"/>
                          <a:pt x="1081" y="88"/>
                          <a:pt x="1081" y="39"/>
                        </a:cubicBezTo>
                        <a:cubicBezTo>
                          <a:pt x="1081" y="17"/>
                          <a:pt x="1063" y="0"/>
                          <a:pt x="1041" y="0"/>
                        </a:cubicBezTo>
                        <a:cubicBezTo>
                          <a:pt x="167" y="0"/>
                          <a:pt x="167" y="0"/>
                          <a:pt x="167" y="0"/>
                        </a:cubicBezTo>
                        <a:cubicBezTo>
                          <a:pt x="145" y="0"/>
                          <a:pt x="127" y="17"/>
                          <a:pt x="127" y="39"/>
                        </a:cubicBezTo>
                        <a:cubicBezTo>
                          <a:pt x="127" y="88"/>
                          <a:pt x="88" y="127"/>
                          <a:pt x="39" y="127"/>
                        </a:cubicBezTo>
                        <a:cubicBezTo>
                          <a:pt x="17" y="127"/>
                          <a:pt x="0" y="145"/>
                          <a:pt x="0" y="167"/>
                        </a:cubicBezTo>
                        <a:cubicBezTo>
                          <a:pt x="0" y="467"/>
                          <a:pt x="0" y="467"/>
                          <a:pt x="0" y="467"/>
                        </a:cubicBezTo>
                        <a:cubicBezTo>
                          <a:pt x="0" y="489"/>
                          <a:pt x="17" y="507"/>
                          <a:pt x="39" y="507"/>
                        </a:cubicBezTo>
                        <a:cubicBezTo>
                          <a:pt x="88" y="507"/>
                          <a:pt x="127" y="546"/>
                          <a:pt x="127" y="595"/>
                        </a:cubicBezTo>
                        <a:cubicBezTo>
                          <a:pt x="127" y="617"/>
                          <a:pt x="145" y="634"/>
                          <a:pt x="167" y="634"/>
                        </a:cubicBezTo>
                        <a:cubicBezTo>
                          <a:pt x="1041" y="634"/>
                          <a:pt x="1041" y="634"/>
                          <a:pt x="1041" y="634"/>
                        </a:cubicBezTo>
                        <a:cubicBezTo>
                          <a:pt x="1063" y="634"/>
                          <a:pt x="1081" y="617"/>
                          <a:pt x="1081" y="595"/>
                        </a:cubicBezTo>
                        <a:cubicBezTo>
                          <a:pt x="1081" y="546"/>
                          <a:pt x="1120" y="507"/>
                          <a:pt x="1169" y="507"/>
                        </a:cubicBezTo>
                        <a:cubicBezTo>
                          <a:pt x="1191" y="507"/>
                          <a:pt x="1208" y="489"/>
                          <a:pt x="1208" y="467"/>
                        </a:cubicBezTo>
                        <a:cubicBezTo>
                          <a:pt x="1208" y="167"/>
                          <a:pt x="1208" y="167"/>
                          <a:pt x="1208" y="167"/>
                        </a:cubicBezTo>
                        <a:cubicBezTo>
                          <a:pt x="1208" y="145"/>
                          <a:pt x="1191" y="127"/>
                          <a:pt x="1169" y="127"/>
                        </a:cubicBezTo>
                        <a:close/>
                        <a:moveTo>
                          <a:pt x="1129" y="432"/>
                        </a:moveTo>
                        <a:cubicBezTo>
                          <a:pt x="1069" y="447"/>
                          <a:pt x="1021" y="495"/>
                          <a:pt x="1006" y="555"/>
                        </a:cubicBezTo>
                        <a:cubicBezTo>
                          <a:pt x="202" y="555"/>
                          <a:pt x="202" y="555"/>
                          <a:pt x="202" y="555"/>
                        </a:cubicBezTo>
                        <a:cubicBezTo>
                          <a:pt x="187" y="495"/>
                          <a:pt x="139" y="447"/>
                          <a:pt x="79" y="432"/>
                        </a:cubicBezTo>
                        <a:cubicBezTo>
                          <a:pt x="79" y="202"/>
                          <a:pt x="79" y="202"/>
                          <a:pt x="79" y="202"/>
                        </a:cubicBezTo>
                        <a:cubicBezTo>
                          <a:pt x="139" y="187"/>
                          <a:pt x="187" y="139"/>
                          <a:pt x="202" y="79"/>
                        </a:cubicBezTo>
                        <a:cubicBezTo>
                          <a:pt x="1006" y="79"/>
                          <a:pt x="1006" y="79"/>
                          <a:pt x="1006" y="79"/>
                        </a:cubicBezTo>
                        <a:cubicBezTo>
                          <a:pt x="1021" y="139"/>
                          <a:pt x="1069" y="187"/>
                          <a:pt x="1129" y="202"/>
                        </a:cubicBezTo>
                        <a:cubicBezTo>
                          <a:pt x="1129" y="432"/>
                          <a:pt x="1129" y="432"/>
                          <a:pt x="1129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8" name="Freeform 13"/>
                  <p:cNvSpPr>
                    <a:spLocks/>
                  </p:cNvSpPr>
                  <p:nvPr/>
                </p:nvSpPr>
                <p:spPr bwMode="auto">
                  <a:xfrm>
                    <a:off x="3464829" y="3368967"/>
                    <a:ext cx="32638" cy="85176"/>
                  </a:xfrm>
                  <a:custGeom>
                    <a:avLst/>
                    <a:gdLst>
                      <a:gd name="T0" fmla="*/ 99 w 139"/>
                      <a:gd name="T1" fmla="*/ 0 h 364"/>
                      <a:gd name="T2" fmla="*/ 39 w 139"/>
                      <a:gd name="T3" fmla="*/ 0 h 364"/>
                      <a:gd name="T4" fmla="*/ 0 w 139"/>
                      <a:gd name="T5" fmla="*/ 40 h 364"/>
                      <a:gd name="T6" fmla="*/ 39 w 139"/>
                      <a:gd name="T7" fmla="*/ 79 h 364"/>
                      <a:gd name="T8" fmla="*/ 59 w 139"/>
                      <a:gd name="T9" fmla="*/ 79 h 364"/>
                      <a:gd name="T10" fmla="*/ 59 w 139"/>
                      <a:gd name="T11" fmla="*/ 324 h 364"/>
                      <a:gd name="T12" fmla="*/ 99 w 139"/>
                      <a:gd name="T13" fmla="*/ 364 h 364"/>
                      <a:gd name="T14" fmla="*/ 139 w 139"/>
                      <a:gd name="T15" fmla="*/ 324 h 364"/>
                      <a:gd name="T16" fmla="*/ 139 w 139"/>
                      <a:gd name="T17" fmla="*/ 40 h 364"/>
                      <a:gd name="T18" fmla="*/ 99 w 139"/>
                      <a:gd name="T19" fmla="*/ 0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9" h="364">
                        <a:moveTo>
                          <a:pt x="99" y="0"/>
                        </a:move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62"/>
                          <a:pt x="18" y="79"/>
                          <a:pt x="3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324"/>
                          <a:pt x="59" y="324"/>
                          <a:pt x="59" y="324"/>
                        </a:cubicBezTo>
                        <a:cubicBezTo>
                          <a:pt x="59" y="346"/>
                          <a:pt x="77" y="364"/>
                          <a:pt x="99" y="364"/>
                        </a:cubicBezTo>
                        <a:cubicBezTo>
                          <a:pt x="121" y="364"/>
                          <a:pt x="139" y="346"/>
                          <a:pt x="139" y="324"/>
                        </a:cubicBezTo>
                        <a:cubicBezTo>
                          <a:pt x="139" y="40"/>
                          <a:pt x="139" y="40"/>
                          <a:pt x="139" y="40"/>
                        </a:cubicBezTo>
                        <a:cubicBezTo>
                          <a:pt x="139" y="18"/>
                          <a:pt x="121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9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3518959" y="3368967"/>
                    <a:ext cx="61295" cy="85176"/>
                  </a:xfrm>
                  <a:custGeom>
                    <a:avLst/>
                    <a:gdLst>
                      <a:gd name="T0" fmla="*/ 222 w 262"/>
                      <a:gd name="T1" fmla="*/ 0 h 364"/>
                      <a:gd name="T2" fmla="*/ 40 w 262"/>
                      <a:gd name="T3" fmla="*/ 0 h 364"/>
                      <a:gd name="T4" fmla="*/ 0 w 262"/>
                      <a:gd name="T5" fmla="*/ 40 h 364"/>
                      <a:gd name="T6" fmla="*/ 0 w 262"/>
                      <a:gd name="T7" fmla="*/ 324 h 364"/>
                      <a:gd name="T8" fmla="*/ 40 w 262"/>
                      <a:gd name="T9" fmla="*/ 364 h 364"/>
                      <a:gd name="T10" fmla="*/ 222 w 262"/>
                      <a:gd name="T11" fmla="*/ 364 h 364"/>
                      <a:gd name="T12" fmla="*/ 262 w 262"/>
                      <a:gd name="T13" fmla="*/ 324 h 364"/>
                      <a:gd name="T14" fmla="*/ 262 w 262"/>
                      <a:gd name="T15" fmla="*/ 40 h 364"/>
                      <a:gd name="T16" fmla="*/ 222 w 262"/>
                      <a:gd name="T17" fmla="*/ 0 h 364"/>
                      <a:gd name="T18" fmla="*/ 183 w 262"/>
                      <a:gd name="T19" fmla="*/ 285 h 364"/>
                      <a:gd name="T20" fmla="*/ 80 w 262"/>
                      <a:gd name="T21" fmla="*/ 285 h 364"/>
                      <a:gd name="T22" fmla="*/ 80 w 262"/>
                      <a:gd name="T23" fmla="*/ 79 h 364"/>
                      <a:gd name="T24" fmla="*/ 183 w 262"/>
                      <a:gd name="T25" fmla="*/ 79 h 364"/>
                      <a:gd name="T26" fmla="*/ 183 w 262"/>
                      <a:gd name="T27" fmla="*/ 285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62" h="364">
                        <a:moveTo>
                          <a:pt x="222" y="0"/>
                        </a:move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324"/>
                          <a:pt x="0" y="324"/>
                          <a:pt x="0" y="324"/>
                        </a:cubicBezTo>
                        <a:cubicBezTo>
                          <a:pt x="0" y="346"/>
                          <a:pt x="18" y="364"/>
                          <a:pt x="40" y="364"/>
                        </a:cubicBezTo>
                        <a:cubicBezTo>
                          <a:pt x="222" y="364"/>
                          <a:pt x="222" y="364"/>
                          <a:pt x="222" y="364"/>
                        </a:cubicBezTo>
                        <a:cubicBezTo>
                          <a:pt x="244" y="364"/>
                          <a:pt x="262" y="346"/>
                          <a:pt x="262" y="324"/>
                        </a:cubicBezTo>
                        <a:cubicBezTo>
                          <a:pt x="262" y="40"/>
                          <a:pt x="262" y="40"/>
                          <a:pt x="262" y="40"/>
                        </a:cubicBezTo>
                        <a:cubicBezTo>
                          <a:pt x="262" y="18"/>
                          <a:pt x="244" y="0"/>
                          <a:pt x="222" y="0"/>
                        </a:cubicBezTo>
                        <a:close/>
                        <a:moveTo>
                          <a:pt x="183" y="285"/>
                        </a:moveTo>
                        <a:cubicBezTo>
                          <a:pt x="80" y="285"/>
                          <a:pt x="80" y="285"/>
                          <a:pt x="80" y="285"/>
                        </a:cubicBezTo>
                        <a:cubicBezTo>
                          <a:pt x="80" y="79"/>
                          <a:pt x="80" y="79"/>
                          <a:pt x="80" y="79"/>
                        </a:cubicBezTo>
                        <a:cubicBezTo>
                          <a:pt x="183" y="79"/>
                          <a:pt x="183" y="79"/>
                          <a:pt x="183" y="79"/>
                        </a:cubicBezTo>
                        <a:lnTo>
                          <a:pt x="183" y="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45" name="Group 144"/>
            <p:cNvGrpSpPr/>
            <p:nvPr/>
          </p:nvGrpSpPr>
          <p:grpSpPr>
            <a:xfrm>
              <a:off x="4600620" y="909911"/>
              <a:ext cx="3312642" cy="2536783"/>
              <a:chOff x="8000382" y="909911"/>
              <a:chExt cx="3312642" cy="2536783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8000382" y="1313186"/>
                <a:ext cx="3312642" cy="2133508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9332459" y="909911"/>
                <a:ext cx="648489" cy="648489"/>
                <a:chOff x="9332459" y="909911"/>
                <a:chExt cx="648489" cy="648489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9332459" y="909911"/>
                  <a:ext cx="648489" cy="648489"/>
                </a:xfrm>
                <a:prstGeom prst="ellipse">
                  <a:avLst/>
                </a:prstGeom>
                <a:solidFill>
                  <a:srgbClr val="43CDD9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9530746" y="1108198"/>
                  <a:ext cx="251914" cy="251915"/>
                  <a:chOff x="8208963" y="3762375"/>
                  <a:chExt cx="306387" cy="306388"/>
                </a:xfrm>
              </p:grpSpPr>
              <p:sp>
                <p:nvSpPr>
                  <p:cNvPr id="54" name="Freeform 27"/>
                  <p:cNvSpPr>
                    <a:spLocks/>
                  </p:cNvSpPr>
                  <p:nvPr/>
                </p:nvSpPr>
                <p:spPr bwMode="auto">
                  <a:xfrm>
                    <a:off x="8424863" y="3943350"/>
                    <a:ext cx="53975" cy="53975"/>
                  </a:xfrm>
                  <a:custGeom>
                    <a:avLst/>
                    <a:gdLst>
                      <a:gd name="T0" fmla="*/ 300 w 360"/>
                      <a:gd name="T1" fmla="*/ 240 h 360"/>
                      <a:gd name="T2" fmla="*/ 120 w 360"/>
                      <a:gd name="T3" fmla="*/ 240 h 360"/>
                      <a:gd name="T4" fmla="*/ 120 w 360"/>
                      <a:gd name="T5" fmla="*/ 60 h 360"/>
                      <a:gd name="T6" fmla="*/ 60 w 360"/>
                      <a:gd name="T7" fmla="*/ 0 h 360"/>
                      <a:gd name="T8" fmla="*/ 0 w 360"/>
                      <a:gd name="T9" fmla="*/ 60 h 360"/>
                      <a:gd name="T10" fmla="*/ 0 w 360"/>
                      <a:gd name="T11" fmla="*/ 300 h 360"/>
                      <a:gd name="T12" fmla="*/ 60 w 360"/>
                      <a:gd name="T13" fmla="*/ 360 h 360"/>
                      <a:gd name="T14" fmla="*/ 300 w 360"/>
                      <a:gd name="T15" fmla="*/ 360 h 360"/>
                      <a:gd name="T16" fmla="*/ 360 w 360"/>
                      <a:gd name="T17" fmla="*/ 300 h 360"/>
                      <a:gd name="T18" fmla="*/ 300 w 360"/>
                      <a:gd name="T19" fmla="*/ 240 h 3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60" h="360">
                        <a:moveTo>
                          <a:pt x="300" y="240"/>
                        </a:moveTo>
                        <a:cubicBezTo>
                          <a:pt x="120" y="240"/>
                          <a:pt x="120" y="240"/>
                          <a:pt x="120" y="240"/>
                        </a:cubicBezTo>
                        <a:cubicBezTo>
                          <a:pt x="120" y="60"/>
                          <a:pt x="120" y="60"/>
                          <a:pt x="120" y="60"/>
                        </a:cubicBezTo>
                        <a:cubicBezTo>
                          <a:pt x="120" y="27"/>
                          <a:pt x="93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300"/>
                          <a:pt x="0" y="300"/>
                          <a:pt x="0" y="300"/>
                        </a:cubicBezTo>
                        <a:cubicBezTo>
                          <a:pt x="0" y="333"/>
                          <a:pt x="27" y="360"/>
                          <a:pt x="60" y="360"/>
                        </a:cubicBezTo>
                        <a:cubicBezTo>
                          <a:pt x="300" y="360"/>
                          <a:pt x="300" y="360"/>
                          <a:pt x="300" y="360"/>
                        </a:cubicBezTo>
                        <a:cubicBezTo>
                          <a:pt x="333" y="360"/>
                          <a:pt x="360" y="333"/>
                          <a:pt x="360" y="300"/>
                        </a:cubicBezTo>
                        <a:cubicBezTo>
                          <a:pt x="360" y="267"/>
                          <a:pt x="333" y="240"/>
                          <a:pt x="300" y="2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5" name="Freeform 28"/>
                  <p:cNvSpPr>
                    <a:spLocks/>
                  </p:cNvSpPr>
                  <p:nvPr/>
                </p:nvSpPr>
                <p:spPr bwMode="auto">
                  <a:xfrm>
                    <a:off x="8245475" y="3925888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6" name="Freeform 29"/>
                  <p:cNvSpPr>
                    <a:spLocks/>
                  </p:cNvSpPr>
                  <p:nvPr/>
                </p:nvSpPr>
                <p:spPr bwMode="auto">
                  <a:xfrm>
                    <a:off x="8245475" y="3979863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7" name="Freeform 30"/>
                  <p:cNvSpPr>
                    <a:spLocks noEditPoints="1"/>
                  </p:cNvSpPr>
                  <p:nvPr/>
                </p:nvSpPr>
                <p:spPr bwMode="auto">
                  <a:xfrm>
                    <a:off x="8208963" y="3762375"/>
                    <a:ext cx="306387" cy="306388"/>
                  </a:xfrm>
                  <a:custGeom>
                    <a:avLst/>
                    <a:gdLst>
                      <a:gd name="T0" fmla="*/ 1808 w 2048"/>
                      <a:gd name="T1" fmla="*/ 240 h 2048"/>
                      <a:gd name="T2" fmla="*/ 1628 w 2048"/>
                      <a:gd name="T3" fmla="*/ 0 h 2048"/>
                      <a:gd name="T4" fmla="*/ 1448 w 2048"/>
                      <a:gd name="T5" fmla="*/ 240 h 2048"/>
                      <a:gd name="T6" fmla="*/ 1208 w 2048"/>
                      <a:gd name="T7" fmla="*/ 180 h 2048"/>
                      <a:gd name="T8" fmla="*/ 848 w 2048"/>
                      <a:gd name="T9" fmla="*/ 180 h 2048"/>
                      <a:gd name="T10" fmla="*/ 600 w 2048"/>
                      <a:gd name="T11" fmla="*/ 240 h 2048"/>
                      <a:gd name="T12" fmla="*/ 420 w 2048"/>
                      <a:gd name="T13" fmla="*/ 0 h 2048"/>
                      <a:gd name="T14" fmla="*/ 240 w 2048"/>
                      <a:gd name="T15" fmla="*/ 240 h 2048"/>
                      <a:gd name="T16" fmla="*/ 0 w 2048"/>
                      <a:gd name="T17" fmla="*/ 420 h 2048"/>
                      <a:gd name="T18" fmla="*/ 180 w 2048"/>
                      <a:gd name="T19" fmla="*/ 1928 h 2048"/>
                      <a:gd name="T20" fmla="*/ 1508 w 2048"/>
                      <a:gd name="T21" fmla="*/ 2048 h 2048"/>
                      <a:gd name="T22" fmla="*/ 2048 w 2048"/>
                      <a:gd name="T23" fmla="*/ 420 h 2048"/>
                      <a:gd name="T24" fmla="*/ 1568 w 2048"/>
                      <a:gd name="T25" fmla="*/ 180 h 2048"/>
                      <a:gd name="T26" fmla="*/ 1688 w 2048"/>
                      <a:gd name="T27" fmla="*/ 180 h 2048"/>
                      <a:gd name="T28" fmla="*/ 1628 w 2048"/>
                      <a:gd name="T29" fmla="*/ 480 h 2048"/>
                      <a:gd name="T30" fmla="*/ 1568 w 2048"/>
                      <a:gd name="T31" fmla="*/ 180 h 2048"/>
                      <a:gd name="T32" fmla="*/ 968 w 2048"/>
                      <a:gd name="T33" fmla="*/ 300 h 2048"/>
                      <a:gd name="T34" fmla="*/ 968 w 2048"/>
                      <a:gd name="T35" fmla="*/ 180 h 2048"/>
                      <a:gd name="T36" fmla="*/ 1088 w 2048"/>
                      <a:gd name="T37" fmla="*/ 180 h 2048"/>
                      <a:gd name="T38" fmla="*/ 1028 w 2048"/>
                      <a:gd name="T39" fmla="*/ 480 h 2048"/>
                      <a:gd name="T40" fmla="*/ 968 w 2048"/>
                      <a:gd name="T41" fmla="*/ 300 h 2048"/>
                      <a:gd name="T42" fmla="*/ 420 w 2048"/>
                      <a:gd name="T43" fmla="*/ 120 h 2048"/>
                      <a:gd name="T44" fmla="*/ 480 w 2048"/>
                      <a:gd name="T45" fmla="*/ 420 h 2048"/>
                      <a:gd name="T46" fmla="*/ 360 w 2048"/>
                      <a:gd name="T47" fmla="*/ 420 h 2048"/>
                      <a:gd name="T48" fmla="*/ 1508 w 2048"/>
                      <a:gd name="T49" fmla="*/ 1928 h 2048"/>
                      <a:gd name="T50" fmla="*/ 1508 w 2048"/>
                      <a:gd name="T51" fmla="*/ 1088 h 2048"/>
                      <a:gd name="T52" fmla="*/ 1508 w 2048"/>
                      <a:gd name="T53" fmla="*/ 1928 h 2048"/>
                      <a:gd name="T54" fmla="*/ 1508 w 2048"/>
                      <a:gd name="T55" fmla="*/ 968 h 2048"/>
                      <a:gd name="T56" fmla="*/ 1148 w 2048"/>
                      <a:gd name="T57" fmla="*/ 1088 h 2048"/>
                      <a:gd name="T58" fmla="*/ 848 w 2048"/>
                      <a:gd name="T59" fmla="*/ 1148 h 2048"/>
                      <a:gd name="T60" fmla="*/ 1059 w 2048"/>
                      <a:gd name="T61" fmla="*/ 1208 h 2048"/>
                      <a:gd name="T62" fmla="*/ 908 w 2048"/>
                      <a:gd name="T63" fmla="*/ 1448 h 2048"/>
                      <a:gd name="T64" fmla="*/ 908 w 2048"/>
                      <a:gd name="T65" fmla="*/ 1568 h 2048"/>
                      <a:gd name="T66" fmla="*/ 1059 w 2048"/>
                      <a:gd name="T67" fmla="*/ 1808 h 2048"/>
                      <a:gd name="T68" fmla="*/ 120 w 2048"/>
                      <a:gd name="T69" fmla="*/ 1748 h 2048"/>
                      <a:gd name="T70" fmla="*/ 1928 w 2048"/>
                      <a:gd name="T71" fmla="*/ 848 h 2048"/>
                      <a:gd name="T72" fmla="*/ 1928 w 2048"/>
                      <a:gd name="T73" fmla="*/ 728 h 2048"/>
                      <a:gd name="T74" fmla="*/ 120 w 2048"/>
                      <a:gd name="T75" fmla="*/ 420 h 2048"/>
                      <a:gd name="T76" fmla="*/ 240 w 2048"/>
                      <a:gd name="T77" fmla="*/ 360 h 2048"/>
                      <a:gd name="T78" fmla="*/ 420 w 2048"/>
                      <a:gd name="T79" fmla="*/ 600 h 2048"/>
                      <a:gd name="T80" fmla="*/ 600 w 2048"/>
                      <a:gd name="T81" fmla="*/ 360 h 2048"/>
                      <a:gd name="T82" fmla="*/ 848 w 2048"/>
                      <a:gd name="T83" fmla="*/ 420 h 2048"/>
                      <a:gd name="T84" fmla="*/ 1208 w 2048"/>
                      <a:gd name="T85" fmla="*/ 420 h 2048"/>
                      <a:gd name="T86" fmla="*/ 1448 w 2048"/>
                      <a:gd name="T87" fmla="*/ 360 h 2048"/>
                      <a:gd name="T88" fmla="*/ 1628 w 2048"/>
                      <a:gd name="T89" fmla="*/ 600 h 2048"/>
                      <a:gd name="T90" fmla="*/ 1808 w 2048"/>
                      <a:gd name="T91" fmla="*/ 360 h 2048"/>
                      <a:gd name="T92" fmla="*/ 1928 w 2048"/>
                      <a:gd name="T93" fmla="*/ 420 h 20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2048" h="2048">
                        <a:moveTo>
                          <a:pt x="1868" y="240"/>
                        </a:moveTo>
                        <a:cubicBezTo>
                          <a:pt x="1808" y="240"/>
                          <a:pt x="1808" y="240"/>
                          <a:pt x="1808" y="240"/>
                        </a:cubicBezTo>
                        <a:cubicBezTo>
                          <a:pt x="1808" y="180"/>
                          <a:pt x="1808" y="180"/>
                          <a:pt x="1808" y="180"/>
                        </a:cubicBezTo>
                        <a:cubicBezTo>
                          <a:pt x="1808" y="81"/>
                          <a:pt x="1727" y="0"/>
                          <a:pt x="1628" y="0"/>
                        </a:cubicBezTo>
                        <a:cubicBezTo>
                          <a:pt x="1529" y="0"/>
                          <a:pt x="1448" y="81"/>
                          <a:pt x="1448" y="180"/>
                        </a:cubicBezTo>
                        <a:cubicBezTo>
                          <a:pt x="1448" y="240"/>
                          <a:pt x="1448" y="240"/>
                          <a:pt x="1448" y="240"/>
                        </a:cubicBezTo>
                        <a:cubicBezTo>
                          <a:pt x="1208" y="240"/>
                          <a:pt x="1208" y="240"/>
                          <a:pt x="1208" y="240"/>
                        </a:cubicBezTo>
                        <a:cubicBezTo>
                          <a:pt x="1208" y="180"/>
                          <a:pt x="1208" y="180"/>
                          <a:pt x="1208" y="180"/>
                        </a:cubicBezTo>
                        <a:cubicBezTo>
                          <a:pt x="1208" y="81"/>
                          <a:pt x="1127" y="0"/>
                          <a:pt x="1028" y="0"/>
                        </a:cubicBezTo>
                        <a:cubicBezTo>
                          <a:pt x="929" y="0"/>
                          <a:pt x="848" y="81"/>
                          <a:pt x="848" y="180"/>
                        </a:cubicBezTo>
                        <a:cubicBezTo>
                          <a:pt x="848" y="240"/>
                          <a:pt x="848" y="240"/>
                          <a:pt x="848" y="240"/>
                        </a:cubicBezTo>
                        <a:cubicBezTo>
                          <a:pt x="600" y="240"/>
                          <a:pt x="600" y="240"/>
                          <a:pt x="600" y="240"/>
                        </a:cubicBezTo>
                        <a:cubicBezTo>
                          <a:pt x="600" y="180"/>
                          <a:pt x="600" y="180"/>
                          <a:pt x="600" y="180"/>
                        </a:cubicBezTo>
                        <a:cubicBezTo>
                          <a:pt x="600" y="81"/>
                          <a:pt x="519" y="0"/>
                          <a:pt x="420" y="0"/>
                        </a:cubicBezTo>
                        <a:cubicBezTo>
                          <a:pt x="321" y="0"/>
                          <a:pt x="240" y="81"/>
                          <a:pt x="240" y="180"/>
                        </a:cubicBezTo>
                        <a:cubicBezTo>
                          <a:pt x="240" y="240"/>
                          <a:pt x="240" y="240"/>
                          <a:pt x="240" y="240"/>
                        </a:cubicBezTo>
                        <a:cubicBezTo>
                          <a:pt x="180" y="240"/>
                          <a:pt x="180" y="240"/>
                          <a:pt x="180" y="240"/>
                        </a:cubicBezTo>
                        <a:cubicBezTo>
                          <a:pt x="81" y="240"/>
                          <a:pt x="0" y="321"/>
                          <a:pt x="0" y="420"/>
                        </a:cubicBezTo>
                        <a:cubicBezTo>
                          <a:pt x="0" y="1748"/>
                          <a:pt x="0" y="1748"/>
                          <a:pt x="0" y="1748"/>
                        </a:cubicBezTo>
                        <a:cubicBezTo>
                          <a:pt x="0" y="1847"/>
                          <a:pt x="81" y="1928"/>
                          <a:pt x="180" y="1928"/>
                        </a:cubicBezTo>
                        <a:cubicBezTo>
                          <a:pt x="1169" y="1928"/>
                          <a:pt x="1169" y="1928"/>
                          <a:pt x="1169" y="1928"/>
                        </a:cubicBezTo>
                        <a:cubicBezTo>
                          <a:pt x="1262" y="2003"/>
                          <a:pt x="1380" y="2048"/>
                          <a:pt x="1508" y="2048"/>
                        </a:cubicBezTo>
                        <a:cubicBezTo>
                          <a:pt x="1806" y="2048"/>
                          <a:pt x="2048" y="1806"/>
                          <a:pt x="2048" y="1508"/>
                        </a:cubicBezTo>
                        <a:cubicBezTo>
                          <a:pt x="2048" y="420"/>
                          <a:pt x="2048" y="420"/>
                          <a:pt x="2048" y="420"/>
                        </a:cubicBezTo>
                        <a:cubicBezTo>
                          <a:pt x="2048" y="321"/>
                          <a:pt x="1967" y="240"/>
                          <a:pt x="1868" y="240"/>
                        </a:cubicBezTo>
                        <a:close/>
                        <a:moveTo>
                          <a:pt x="1568" y="180"/>
                        </a:moveTo>
                        <a:cubicBezTo>
                          <a:pt x="1568" y="147"/>
                          <a:pt x="1595" y="120"/>
                          <a:pt x="1628" y="120"/>
                        </a:cubicBezTo>
                        <a:cubicBezTo>
                          <a:pt x="1661" y="120"/>
                          <a:pt x="1688" y="147"/>
                          <a:pt x="1688" y="180"/>
                        </a:cubicBezTo>
                        <a:cubicBezTo>
                          <a:pt x="1688" y="420"/>
                          <a:pt x="1688" y="420"/>
                          <a:pt x="1688" y="420"/>
                        </a:cubicBezTo>
                        <a:cubicBezTo>
                          <a:pt x="1688" y="453"/>
                          <a:pt x="1661" y="480"/>
                          <a:pt x="1628" y="480"/>
                        </a:cubicBezTo>
                        <a:cubicBezTo>
                          <a:pt x="1595" y="480"/>
                          <a:pt x="1568" y="453"/>
                          <a:pt x="1568" y="420"/>
                        </a:cubicBezTo>
                        <a:lnTo>
                          <a:pt x="1568" y="180"/>
                        </a:lnTo>
                        <a:close/>
                        <a:moveTo>
                          <a:pt x="968" y="300"/>
                        </a:move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180"/>
                          <a:pt x="968" y="180"/>
                          <a:pt x="968" y="180"/>
                        </a:cubicBezTo>
                        <a:cubicBezTo>
                          <a:pt x="968" y="147"/>
                          <a:pt x="995" y="120"/>
                          <a:pt x="1028" y="120"/>
                        </a:cubicBezTo>
                        <a:cubicBezTo>
                          <a:pt x="1061" y="120"/>
                          <a:pt x="1088" y="147"/>
                          <a:pt x="1088" y="180"/>
                        </a:cubicBezTo>
                        <a:cubicBezTo>
                          <a:pt x="1088" y="420"/>
                          <a:pt x="1088" y="420"/>
                          <a:pt x="1088" y="420"/>
                        </a:cubicBezTo>
                        <a:cubicBezTo>
                          <a:pt x="1088" y="453"/>
                          <a:pt x="1061" y="480"/>
                          <a:pt x="1028" y="480"/>
                        </a:cubicBezTo>
                        <a:cubicBezTo>
                          <a:pt x="995" y="480"/>
                          <a:pt x="968" y="453"/>
                          <a:pt x="968" y="420"/>
                        </a:cubicBezTo>
                        <a:lnTo>
                          <a:pt x="968" y="300"/>
                        </a:lnTo>
                        <a:close/>
                        <a:moveTo>
                          <a:pt x="360" y="180"/>
                        </a:moveTo>
                        <a:cubicBezTo>
                          <a:pt x="360" y="147"/>
                          <a:pt x="387" y="120"/>
                          <a:pt x="420" y="120"/>
                        </a:cubicBezTo>
                        <a:cubicBezTo>
                          <a:pt x="453" y="120"/>
                          <a:pt x="480" y="147"/>
                          <a:pt x="480" y="180"/>
                        </a:cubicBezTo>
                        <a:cubicBezTo>
                          <a:pt x="480" y="420"/>
                          <a:pt x="480" y="420"/>
                          <a:pt x="480" y="420"/>
                        </a:cubicBezTo>
                        <a:cubicBezTo>
                          <a:pt x="480" y="453"/>
                          <a:pt x="453" y="480"/>
                          <a:pt x="420" y="480"/>
                        </a:cubicBezTo>
                        <a:cubicBezTo>
                          <a:pt x="387" y="480"/>
                          <a:pt x="360" y="453"/>
                          <a:pt x="360" y="420"/>
                        </a:cubicBezTo>
                        <a:lnTo>
                          <a:pt x="360" y="180"/>
                        </a:lnTo>
                        <a:close/>
                        <a:moveTo>
                          <a:pt x="1508" y="1928"/>
                        </a:moveTo>
                        <a:cubicBezTo>
                          <a:pt x="1276" y="1928"/>
                          <a:pt x="1088" y="1740"/>
                          <a:pt x="1088" y="1508"/>
                        </a:cubicBezTo>
                        <a:cubicBezTo>
                          <a:pt x="1088" y="1276"/>
                          <a:pt x="1276" y="1088"/>
                          <a:pt x="1508" y="1088"/>
                        </a:cubicBezTo>
                        <a:cubicBezTo>
                          <a:pt x="1740" y="1088"/>
                          <a:pt x="1928" y="1276"/>
                          <a:pt x="1928" y="1508"/>
                        </a:cubicBezTo>
                        <a:cubicBezTo>
                          <a:pt x="1928" y="1740"/>
                          <a:pt x="1740" y="1928"/>
                          <a:pt x="1508" y="1928"/>
                        </a:cubicBezTo>
                        <a:close/>
                        <a:moveTo>
                          <a:pt x="1928" y="1169"/>
                        </a:moveTo>
                        <a:cubicBezTo>
                          <a:pt x="1829" y="1046"/>
                          <a:pt x="1677" y="968"/>
                          <a:pt x="1508" y="968"/>
                        </a:cubicBezTo>
                        <a:cubicBezTo>
                          <a:pt x="1378" y="968"/>
                          <a:pt x="1259" y="1014"/>
                          <a:pt x="1166" y="1091"/>
                        </a:cubicBezTo>
                        <a:cubicBezTo>
                          <a:pt x="1160" y="1089"/>
                          <a:pt x="1154" y="1088"/>
                          <a:pt x="1148" y="1088"/>
                        </a:cubicBezTo>
                        <a:cubicBezTo>
                          <a:pt x="908" y="1088"/>
                          <a:pt x="908" y="1088"/>
                          <a:pt x="908" y="1088"/>
                        </a:cubicBezTo>
                        <a:cubicBezTo>
                          <a:pt x="875" y="1088"/>
                          <a:pt x="848" y="1115"/>
                          <a:pt x="848" y="1148"/>
                        </a:cubicBezTo>
                        <a:cubicBezTo>
                          <a:pt x="848" y="1181"/>
                          <a:pt x="875" y="1208"/>
                          <a:pt x="908" y="1208"/>
                        </a:cubicBezTo>
                        <a:cubicBezTo>
                          <a:pt x="1059" y="1208"/>
                          <a:pt x="1059" y="1208"/>
                          <a:pt x="1059" y="1208"/>
                        </a:cubicBezTo>
                        <a:cubicBezTo>
                          <a:pt x="1012" y="1278"/>
                          <a:pt x="981" y="1360"/>
                          <a:pt x="971" y="1448"/>
                        </a:cubicBezTo>
                        <a:cubicBezTo>
                          <a:pt x="908" y="1448"/>
                          <a:pt x="908" y="1448"/>
                          <a:pt x="908" y="1448"/>
                        </a:cubicBezTo>
                        <a:cubicBezTo>
                          <a:pt x="875" y="1448"/>
                          <a:pt x="848" y="1475"/>
                          <a:pt x="848" y="1508"/>
                        </a:cubicBezTo>
                        <a:cubicBezTo>
                          <a:pt x="848" y="1541"/>
                          <a:pt x="875" y="1568"/>
                          <a:pt x="908" y="1568"/>
                        </a:cubicBezTo>
                        <a:cubicBezTo>
                          <a:pt x="971" y="1568"/>
                          <a:pt x="971" y="1568"/>
                          <a:pt x="971" y="1568"/>
                        </a:cubicBezTo>
                        <a:cubicBezTo>
                          <a:pt x="981" y="1656"/>
                          <a:pt x="1012" y="1738"/>
                          <a:pt x="1059" y="1808"/>
                        </a:cubicBezTo>
                        <a:cubicBezTo>
                          <a:pt x="180" y="1808"/>
                          <a:pt x="180" y="1808"/>
                          <a:pt x="180" y="1808"/>
                        </a:cubicBezTo>
                        <a:cubicBezTo>
                          <a:pt x="147" y="1808"/>
                          <a:pt x="120" y="1781"/>
                          <a:pt x="120" y="1748"/>
                        </a:cubicBezTo>
                        <a:cubicBezTo>
                          <a:pt x="120" y="848"/>
                          <a:pt x="120" y="848"/>
                          <a:pt x="120" y="848"/>
                        </a:cubicBezTo>
                        <a:cubicBezTo>
                          <a:pt x="1928" y="848"/>
                          <a:pt x="1928" y="848"/>
                          <a:pt x="1928" y="848"/>
                        </a:cubicBezTo>
                        <a:lnTo>
                          <a:pt x="1928" y="1169"/>
                        </a:lnTo>
                        <a:close/>
                        <a:moveTo>
                          <a:pt x="1928" y="728"/>
                        </a:moveTo>
                        <a:cubicBezTo>
                          <a:pt x="120" y="728"/>
                          <a:pt x="120" y="728"/>
                          <a:pt x="120" y="728"/>
                        </a:cubicBezTo>
                        <a:cubicBezTo>
                          <a:pt x="120" y="420"/>
                          <a:pt x="120" y="420"/>
                          <a:pt x="120" y="420"/>
                        </a:cubicBezTo>
                        <a:cubicBezTo>
                          <a:pt x="120" y="387"/>
                          <a:pt x="147" y="360"/>
                          <a:pt x="180" y="360"/>
                        </a:cubicBezTo>
                        <a:cubicBezTo>
                          <a:pt x="240" y="360"/>
                          <a:pt x="240" y="360"/>
                          <a:pt x="240" y="360"/>
                        </a:cubicBezTo>
                        <a:cubicBezTo>
                          <a:pt x="240" y="420"/>
                          <a:pt x="240" y="420"/>
                          <a:pt x="240" y="420"/>
                        </a:cubicBezTo>
                        <a:cubicBezTo>
                          <a:pt x="240" y="519"/>
                          <a:pt x="321" y="600"/>
                          <a:pt x="420" y="600"/>
                        </a:cubicBezTo>
                        <a:cubicBezTo>
                          <a:pt x="519" y="600"/>
                          <a:pt x="600" y="519"/>
                          <a:pt x="600" y="420"/>
                        </a:cubicBezTo>
                        <a:cubicBezTo>
                          <a:pt x="600" y="360"/>
                          <a:pt x="600" y="360"/>
                          <a:pt x="600" y="360"/>
                        </a:cubicBezTo>
                        <a:cubicBezTo>
                          <a:pt x="848" y="360"/>
                          <a:pt x="848" y="360"/>
                          <a:pt x="848" y="360"/>
                        </a:cubicBezTo>
                        <a:cubicBezTo>
                          <a:pt x="848" y="420"/>
                          <a:pt x="848" y="420"/>
                          <a:pt x="848" y="420"/>
                        </a:cubicBezTo>
                        <a:cubicBezTo>
                          <a:pt x="848" y="519"/>
                          <a:pt x="929" y="600"/>
                          <a:pt x="1028" y="600"/>
                        </a:cubicBezTo>
                        <a:cubicBezTo>
                          <a:pt x="1127" y="600"/>
                          <a:pt x="1208" y="519"/>
                          <a:pt x="1208" y="420"/>
                        </a:cubicBezTo>
                        <a:cubicBezTo>
                          <a:pt x="1208" y="360"/>
                          <a:pt x="1208" y="360"/>
                          <a:pt x="1208" y="360"/>
                        </a:cubicBezTo>
                        <a:cubicBezTo>
                          <a:pt x="1448" y="360"/>
                          <a:pt x="1448" y="360"/>
                          <a:pt x="1448" y="360"/>
                        </a:cubicBezTo>
                        <a:cubicBezTo>
                          <a:pt x="1448" y="420"/>
                          <a:pt x="1448" y="420"/>
                          <a:pt x="1448" y="420"/>
                        </a:cubicBezTo>
                        <a:cubicBezTo>
                          <a:pt x="1448" y="519"/>
                          <a:pt x="1529" y="600"/>
                          <a:pt x="1628" y="600"/>
                        </a:cubicBezTo>
                        <a:cubicBezTo>
                          <a:pt x="1727" y="600"/>
                          <a:pt x="1808" y="519"/>
                          <a:pt x="1808" y="420"/>
                        </a:cubicBezTo>
                        <a:cubicBezTo>
                          <a:pt x="1808" y="360"/>
                          <a:pt x="1808" y="360"/>
                          <a:pt x="1808" y="360"/>
                        </a:cubicBezTo>
                        <a:cubicBezTo>
                          <a:pt x="1868" y="360"/>
                          <a:pt x="1868" y="360"/>
                          <a:pt x="1868" y="360"/>
                        </a:cubicBezTo>
                        <a:cubicBezTo>
                          <a:pt x="1901" y="360"/>
                          <a:pt x="1928" y="387"/>
                          <a:pt x="1928" y="420"/>
                        </a:cubicBezTo>
                        <a:lnTo>
                          <a:pt x="1928" y="7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cxnSp>
            <p:nvCxnSpPr>
              <p:cNvPr id="100" name="Straight Connector 99"/>
              <p:cNvCxnSpPr/>
              <p:nvPr/>
            </p:nvCxnSpPr>
            <p:spPr>
              <a:xfrm>
                <a:off x="9656703" y="1717591"/>
                <a:ext cx="0" cy="131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Group 127"/>
              <p:cNvGrpSpPr/>
              <p:nvPr/>
            </p:nvGrpSpPr>
            <p:grpSpPr>
              <a:xfrm>
                <a:off x="8638496" y="1574753"/>
                <a:ext cx="359073" cy="1390827"/>
                <a:chOff x="8638497" y="1574753"/>
                <a:chExt cx="359073" cy="1390827"/>
              </a:xfrm>
            </p:grpSpPr>
            <p:sp>
              <p:nvSpPr>
                <p:cNvPr id="99" name="TextBox 98"/>
                <p:cNvSpPr txBox="1"/>
                <p:nvPr/>
              </p:nvSpPr>
              <p:spPr>
                <a:xfrm>
                  <a:off x="8654302" y="1574753"/>
                  <a:ext cx="3274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Year</a:t>
                  </a:r>
                </a:p>
              </p:txBody>
            </p:sp>
            <p:grpSp>
              <p:nvGrpSpPr>
                <p:cNvPr id="125" name="Group 124"/>
                <p:cNvGrpSpPr/>
                <p:nvPr/>
              </p:nvGrpSpPr>
              <p:grpSpPr>
                <a:xfrm>
                  <a:off x="8638497" y="1925545"/>
                  <a:ext cx="359073" cy="1040035"/>
                  <a:chOff x="8431947" y="1925545"/>
                  <a:chExt cx="359073" cy="1040035"/>
                </a:xfrm>
              </p:grpSpPr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8435377" y="1925545"/>
                    <a:ext cx="35221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2018</a:t>
                    </a:r>
                  </a:p>
                </p:txBody>
              </p:sp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8435890" y="2208427"/>
                    <a:ext cx="35118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2019</a:t>
                    </a: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8431947" y="2491310"/>
                    <a:ext cx="359073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2020</a:t>
                    </a:r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8431947" y="2780914"/>
                    <a:ext cx="35368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2021</a:t>
                    </a:r>
                  </a:p>
                </p:txBody>
              </p:sp>
            </p:grpSp>
          </p:grpSp>
          <p:grpSp>
            <p:nvGrpSpPr>
              <p:cNvPr id="129" name="Group 128"/>
              <p:cNvGrpSpPr/>
              <p:nvPr/>
            </p:nvGrpSpPr>
            <p:grpSpPr>
              <a:xfrm>
                <a:off x="10044353" y="1574753"/>
                <a:ext cx="630557" cy="1367721"/>
                <a:chOff x="10044354" y="1574753"/>
                <a:chExt cx="630557" cy="1367721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10109436" y="1574753"/>
                  <a:ext cx="50039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Values</a:t>
                  </a: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10044354" y="1925545"/>
                  <a:ext cx="630557" cy="1016929"/>
                  <a:chOff x="10002235" y="1925545"/>
                  <a:chExt cx="630557" cy="1016929"/>
                </a:xfrm>
              </p:grpSpPr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10024965" y="1925545"/>
                    <a:ext cx="5850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- 3.567%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04158" y="2201504"/>
                    <a:ext cx="62671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+ 1.007%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10002235" y="2468204"/>
                    <a:ext cx="63055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+ 2.012%</a:t>
                    </a: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10002235" y="2757808"/>
                    <a:ext cx="62901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+ 4,031%</a:t>
                    </a:r>
                  </a:p>
                </p:txBody>
              </p:sp>
            </p:grpSp>
          </p:grpSp>
        </p:grpSp>
        <p:grpSp>
          <p:nvGrpSpPr>
            <p:cNvPr id="155" name="Group 154"/>
            <p:cNvGrpSpPr/>
            <p:nvPr/>
          </p:nvGrpSpPr>
          <p:grpSpPr>
            <a:xfrm>
              <a:off x="8293784" y="909911"/>
              <a:ext cx="3312642" cy="2536782"/>
              <a:chOff x="8594812" y="909911"/>
              <a:chExt cx="3312642" cy="2536782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8594812" y="1313186"/>
                <a:ext cx="3312642" cy="2133507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7" name="Group 146"/>
              <p:cNvGrpSpPr/>
              <p:nvPr/>
            </p:nvGrpSpPr>
            <p:grpSpPr>
              <a:xfrm>
                <a:off x="9926921" y="909911"/>
                <a:ext cx="648489" cy="648489"/>
                <a:chOff x="3752994" y="2076676"/>
                <a:chExt cx="702967" cy="702967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3752994" y="2076676"/>
                  <a:ext cx="702967" cy="702967"/>
                </a:xfrm>
                <a:prstGeom prst="ellipse">
                  <a:avLst/>
                </a:prstGeom>
                <a:solidFill>
                  <a:srgbClr val="BABABA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9" name="Group 148"/>
                <p:cNvGrpSpPr/>
                <p:nvPr/>
              </p:nvGrpSpPr>
              <p:grpSpPr>
                <a:xfrm>
                  <a:off x="3919769" y="2340342"/>
                  <a:ext cx="369417" cy="175634"/>
                  <a:chOff x="4254500" y="2100263"/>
                  <a:chExt cx="1906588" cy="906463"/>
                </a:xfrm>
              </p:grpSpPr>
              <p:sp>
                <p:nvSpPr>
                  <p:cNvPr id="150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4254500" y="2100263"/>
                    <a:ext cx="1906588" cy="906463"/>
                  </a:xfrm>
                  <a:custGeom>
                    <a:avLst/>
                    <a:gdLst>
                      <a:gd name="T0" fmla="*/ 1831 w 2048"/>
                      <a:gd name="T1" fmla="*/ 0 h 970"/>
                      <a:gd name="T2" fmla="*/ 1613 w 2048"/>
                      <a:gd name="T3" fmla="*/ 217 h 970"/>
                      <a:gd name="T4" fmla="*/ 1648 w 2048"/>
                      <a:gd name="T5" fmla="*/ 336 h 970"/>
                      <a:gd name="T6" fmla="*/ 1413 w 2048"/>
                      <a:gd name="T7" fmla="*/ 571 h 970"/>
                      <a:gd name="T8" fmla="*/ 1295 w 2048"/>
                      <a:gd name="T9" fmla="*/ 535 h 970"/>
                      <a:gd name="T10" fmla="*/ 1173 w 2048"/>
                      <a:gd name="T11" fmla="*/ 573 h 970"/>
                      <a:gd name="T12" fmla="*/ 935 w 2048"/>
                      <a:gd name="T13" fmla="*/ 336 h 970"/>
                      <a:gd name="T14" fmla="*/ 971 w 2048"/>
                      <a:gd name="T15" fmla="*/ 217 h 970"/>
                      <a:gd name="T16" fmla="*/ 753 w 2048"/>
                      <a:gd name="T17" fmla="*/ 0 h 970"/>
                      <a:gd name="T18" fmla="*/ 536 w 2048"/>
                      <a:gd name="T19" fmla="*/ 217 h 970"/>
                      <a:gd name="T20" fmla="*/ 571 w 2048"/>
                      <a:gd name="T21" fmla="*/ 336 h 970"/>
                      <a:gd name="T22" fmla="*/ 336 w 2048"/>
                      <a:gd name="T23" fmla="*/ 571 h 970"/>
                      <a:gd name="T24" fmla="*/ 217 w 2048"/>
                      <a:gd name="T25" fmla="*/ 535 h 970"/>
                      <a:gd name="T26" fmla="*/ 0 w 2048"/>
                      <a:gd name="T27" fmla="*/ 753 h 970"/>
                      <a:gd name="T28" fmla="*/ 217 w 2048"/>
                      <a:gd name="T29" fmla="*/ 970 h 970"/>
                      <a:gd name="T30" fmla="*/ 435 w 2048"/>
                      <a:gd name="T31" fmla="*/ 753 h 970"/>
                      <a:gd name="T32" fmla="*/ 400 w 2048"/>
                      <a:gd name="T33" fmla="*/ 634 h 970"/>
                      <a:gd name="T34" fmla="*/ 635 w 2048"/>
                      <a:gd name="T35" fmla="*/ 399 h 970"/>
                      <a:gd name="T36" fmla="*/ 753 w 2048"/>
                      <a:gd name="T37" fmla="*/ 435 h 970"/>
                      <a:gd name="T38" fmla="*/ 872 w 2048"/>
                      <a:gd name="T39" fmla="*/ 399 h 970"/>
                      <a:gd name="T40" fmla="*/ 1110 w 2048"/>
                      <a:gd name="T41" fmla="*/ 638 h 970"/>
                      <a:gd name="T42" fmla="*/ 1077 w 2048"/>
                      <a:gd name="T43" fmla="*/ 753 h 970"/>
                      <a:gd name="T44" fmla="*/ 1295 w 2048"/>
                      <a:gd name="T45" fmla="*/ 970 h 970"/>
                      <a:gd name="T46" fmla="*/ 1512 w 2048"/>
                      <a:gd name="T47" fmla="*/ 753 h 970"/>
                      <a:gd name="T48" fmla="*/ 1477 w 2048"/>
                      <a:gd name="T49" fmla="*/ 634 h 970"/>
                      <a:gd name="T50" fmla="*/ 1712 w 2048"/>
                      <a:gd name="T51" fmla="*/ 399 h 970"/>
                      <a:gd name="T52" fmla="*/ 1831 w 2048"/>
                      <a:gd name="T53" fmla="*/ 435 h 970"/>
                      <a:gd name="T54" fmla="*/ 2048 w 2048"/>
                      <a:gd name="T55" fmla="*/ 217 h 970"/>
                      <a:gd name="T56" fmla="*/ 1831 w 2048"/>
                      <a:gd name="T57" fmla="*/ 0 h 970"/>
                      <a:gd name="T58" fmla="*/ 217 w 2048"/>
                      <a:gd name="T59" fmla="*/ 880 h 970"/>
                      <a:gd name="T60" fmla="*/ 90 w 2048"/>
                      <a:gd name="T61" fmla="*/ 753 h 970"/>
                      <a:gd name="T62" fmla="*/ 217 w 2048"/>
                      <a:gd name="T63" fmla="*/ 625 h 970"/>
                      <a:gd name="T64" fmla="*/ 345 w 2048"/>
                      <a:gd name="T65" fmla="*/ 753 h 970"/>
                      <a:gd name="T66" fmla="*/ 217 w 2048"/>
                      <a:gd name="T67" fmla="*/ 880 h 970"/>
                      <a:gd name="T68" fmla="*/ 753 w 2048"/>
                      <a:gd name="T69" fmla="*/ 345 h 970"/>
                      <a:gd name="T70" fmla="*/ 626 w 2048"/>
                      <a:gd name="T71" fmla="*/ 217 h 970"/>
                      <a:gd name="T72" fmla="*/ 753 w 2048"/>
                      <a:gd name="T73" fmla="*/ 90 h 970"/>
                      <a:gd name="T74" fmla="*/ 881 w 2048"/>
                      <a:gd name="T75" fmla="*/ 217 h 970"/>
                      <a:gd name="T76" fmla="*/ 753 w 2048"/>
                      <a:gd name="T77" fmla="*/ 345 h 970"/>
                      <a:gd name="T78" fmla="*/ 1295 w 2048"/>
                      <a:gd name="T79" fmla="*/ 880 h 970"/>
                      <a:gd name="T80" fmla="*/ 1167 w 2048"/>
                      <a:gd name="T81" fmla="*/ 753 h 970"/>
                      <a:gd name="T82" fmla="*/ 1295 w 2048"/>
                      <a:gd name="T83" fmla="*/ 625 h 970"/>
                      <a:gd name="T84" fmla="*/ 1422 w 2048"/>
                      <a:gd name="T85" fmla="*/ 753 h 970"/>
                      <a:gd name="T86" fmla="*/ 1295 w 2048"/>
                      <a:gd name="T87" fmla="*/ 880 h 970"/>
                      <a:gd name="T88" fmla="*/ 1831 w 2048"/>
                      <a:gd name="T89" fmla="*/ 345 h 970"/>
                      <a:gd name="T90" fmla="*/ 1703 w 2048"/>
                      <a:gd name="T91" fmla="*/ 217 h 970"/>
                      <a:gd name="T92" fmla="*/ 1831 w 2048"/>
                      <a:gd name="T93" fmla="*/ 90 h 970"/>
                      <a:gd name="T94" fmla="*/ 1958 w 2048"/>
                      <a:gd name="T95" fmla="*/ 217 h 970"/>
                      <a:gd name="T96" fmla="*/ 1831 w 2048"/>
                      <a:gd name="T97" fmla="*/ 345 h 9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048" h="970">
                        <a:moveTo>
                          <a:pt x="1831" y="0"/>
                        </a:moveTo>
                        <a:cubicBezTo>
                          <a:pt x="1711" y="0"/>
                          <a:pt x="1613" y="97"/>
                          <a:pt x="1613" y="217"/>
                        </a:cubicBezTo>
                        <a:cubicBezTo>
                          <a:pt x="1613" y="261"/>
                          <a:pt x="1626" y="302"/>
                          <a:pt x="1648" y="336"/>
                        </a:cubicBezTo>
                        <a:cubicBezTo>
                          <a:pt x="1413" y="571"/>
                          <a:pt x="1413" y="571"/>
                          <a:pt x="1413" y="571"/>
                        </a:cubicBezTo>
                        <a:cubicBezTo>
                          <a:pt x="1379" y="548"/>
                          <a:pt x="1339" y="535"/>
                          <a:pt x="1295" y="535"/>
                        </a:cubicBezTo>
                        <a:cubicBezTo>
                          <a:pt x="1250" y="535"/>
                          <a:pt x="1207" y="549"/>
                          <a:pt x="1173" y="573"/>
                        </a:cubicBezTo>
                        <a:cubicBezTo>
                          <a:pt x="935" y="336"/>
                          <a:pt x="935" y="336"/>
                          <a:pt x="935" y="336"/>
                        </a:cubicBezTo>
                        <a:cubicBezTo>
                          <a:pt x="958" y="302"/>
                          <a:pt x="971" y="261"/>
                          <a:pt x="971" y="217"/>
                        </a:cubicBezTo>
                        <a:cubicBezTo>
                          <a:pt x="971" y="97"/>
                          <a:pt x="873" y="0"/>
                          <a:pt x="753" y="0"/>
                        </a:cubicBezTo>
                        <a:cubicBezTo>
                          <a:pt x="633" y="0"/>
                          <a:pt x="536" y="97"/>
                          <a:pt x="536" y="217"/>
                        </a:cubicBezTo>
                        <a:cubicBezTo>
                          <a:pt x="536" y="261"/>
                          <a:pt x="549" y="302"/>
                          <a:pt x="571" y="336"/>
                        </a:cubicBezTo>
                        <a:cubicBezTo>
                          <a:pt x="336" y="571"/>
                          <a:pt x="336" y="571"/>
                          <a:pt x="336" y="571"/>
                        </a:cubicBezTo>
                        <a:cubicBezTo>
                          <a:pt x="302" y="548"/>
                          <a:pt x="261" y="535"/>
                          <a:pt x="217" y="535"/>
                        </a:cubicBezTo>
                        <a:cubicBezTo>
                          <a:pt x="98" y="535"/>
                          <a:pt x="0" y="633"/>
                          <a:pt x="0" y="753"/>
                        </a:cubicBezTo>
                        <a:cubicBezTo>
                          <a:pt x="0" y="873"/>
                          <a:pt x="98" y="970"/>
                          <a:pt x="217" y="970"/>
                        </a:cubicBezTo>
                        <a:cubicBezTo>
                          <a:pt x="337" y="970"/>
                          <a:pt x="435" y="873"/>
                          <a:pt x="435" y="753"/>
                        </a:cubicBezTo>
                        <a:cubicBezTo>
                          <a:pt x="435" y="709"/>
                          <a:pt x="422" y="668"/>
                          <a:pt x="400" y="634"/>
                        </a:cubicBezTo>
                        <a:cubicBezTo>
                          <a:pt x="635" y="399"/>
                          <a:pt x="635" y="399"/>
                          <a:pt x="635" y="399"/>
                        </a:cubicBezTo>
                        <a:cubicBezTo>
                          <a:pt x="669" y="422"/>
                          <a:pt x="709" y="435"/>
                          <a:pt x="753" y="435"/>
                        </a:cubicBezTo>
                        <a:cubicBezTo>
                          <a:pt x="797" y="435"/>
                          <a:pt x="838" y="422"/>
                          <a:pt x="872" y="399"/>
                        </a:cubicBezTo>
                        <a:cubicBezTo>
                          <a:pt x="1110" y="638"/>
                          <a:pt x="1110" y="638"/>
                          <a:pt x="1110" y="638"/>
                        </a:cubicBezTo>
                        <a:cubicBezTo>
                          <a:pt x="1090" y="671"/>
                          <a:pt x="1077" y="711"/>
                          <a:pt x="1077" y="753"/>
                        </a:cubicBezTo>
                        <a:cubicBezTo>
                          <a:pt x="1077" y="873"/>
                          <a:pt x="1175" y="970"/>
                          <a:pt x="1295" y="970"/>
                        </a:cubicBezTo>
                        <a:cubicBezTo>
                          <a:pt x="1415" y="970"/>
                          <a:pt x="1512" y="873"/>
                          <a:pt x="1512" y="753"/>
                        </a:cubicBezTo>
                        <a:cubicBezTo>
                          <a:pt x="1512" y="709"/>
                          <a:pt x="1499" y="668"/>
                          <a:pt x="1477" y="634"/>
                        </a:cubicBezTo>
                        <a:cubicBezTo>
                          <a:pt x="1712" y="399"/>
                          <a:pt x="1712" y="399"/>
                          <a:pt x="1712" y="399"/>
                        </a:cubicBezTo>
                        <a:cubicBezTo>
                          <a:pt x="1746" y="422"/>
                          <a:pt x="1787" y="435"/>
                          <a:pt x="1831" y="435"/>
                        </a:cubicBezTo>
                        <a:cubicBezTo>
                          <a:pt x="1950" y="435"/>
                          <a:pt x="2048" y="337"/>
                          <a:pt x="2048" y="217"/>
                        </a:cubicBezTo>
                        <a:cubicBezTo>
                          <a:pt x="2048" y="97"/>
                          <a:pt x="1950" y="0"/>
                          <a:pt x="1831" y="0"/>
                        </a:cubicBezTo>
                        <a:close/>
                        <a:moveTo>
                          <a:pt x="217" y="880"/>
                        </a:moveTo>
                        <a:cubicBezTo>
                          <a:pt x="147" y="880"/>
                          <a:pt x="90" y="823"/>
                          <a:pt x="90" y="753"/>
                        </a:cubicBezTo>
                        <a:cubicBezTo>
                          <a:pt x="90" y="682"/>
                          <a:pt x="147" y="625"/>
                          <a:pt x="217" y="625"/>
                        </a:cubicBezTo>
                        <a:cubicBezTo>
                          <a:pt x="288" y="625"/>
                          <a:pt x="345" y="682"/>
                          <a:pt x="345" y="753"/>
                        </a:cubicBezTo>
                        <a:cubicBezTo>
                          <a:pt x="345" y="823"/>
                          <a:pt x="288" y="880"/>
                          <a:pt x="217" y="880"/>
                        </a:cubicBezTo>
                        <a:close/>
                        <a:moveTo>
                          <a:pt x="753" y="345"/>
                        </a:moveTo>
                        <a:cubicBezTo>
                          <a:pt x="683" y="345"/>
                          <a:pt x="626" y="288"/>
                          <a:pt x="626" y="217"/>
                        </a:cubicBezTo>
                        <a:cubicBezTo>
                          <a:pt x="626" y="147"/>
                          <a:pt x="683" y="90"/>
                          <a:pt x="753" y="90"/>
                        </a:cubicBezTo>
                        <a:cubicBezTo>
                          <a:pt x="823" y="90"/>
                          <a:pt x="881" y="147"/>
                          <a:pt x="881" y="217"/>
                        </a:cubicBezTo>
                        <a:cubicBezTo>
                          <a:pt x="881" y="288"/>
                          <a:pt x="823" y="345"/>
                          <a:pt x="753" y="345"/>
                        </a:cubicBezTo>
                        <a:close/>
                        <a:moveTo>
                          <a:pt x="1295" y="880"/>
                        </a:moveTo>
                        <a:cubicBezTo>
                          <a:pt x="1225" y="880"/>
                          <a:pt x="1167" y="823"/>
                          <a:pt x="1167" y="753"/>
                        </a:cubicBezTo>
                        <a:cubicBezTo>
                          <a:pt x="1167" y="682"/>
                          <a:pt x="1225" y="625"/>
                          <a:pt x="1295" y="625"/>
                        </a:cubicBezTo>
                        <a:cubicBezTo>
                          <a:pt x="1365" y="625"/>
                          <a:pt x="1422" y="682"/>
                          <a:pt x="1422" y="753"/>
                        </a:cubicBezTo>
                        <a:cubicBezTo>
                          <a:pt x="1422" y="823"/>
                          <a:pt x="1365" y="880"/>
                          <a:pt x="1295" y="880"/>
                        </a:cubicBezTo>
                        <a:close/>
                        <a:moveTo>
                          <a:pt x="1831" y="345"/>
                        </a:moveTo>
                        <a:cubicBezTo>
                          <a:pt x="1760" y="345"/>
                          <a:pt x="1703" y="288"/>
                          <a:pt x="1703" y="217"/>
                        </a:cubicBezTo>
                        <a:cubicBezTo>
                          <a:pt x="1703" y="147"/>
                          <a:pt x="1760" y="90"/>
                          <a:pt x="1831" y="90"/>
                        </a:cubicBezTo>
                        <a:cubicBezTo>
                          <a:pt x="1901" y="90"/>
                          <a:pt x="1958" y="147"/>
                          <a:pt x="1958" y="217"/>
                        </a:cubicBezTo>
                        <a:cubicBezTo>
                          <a:pt x="1958" y="288"/>
                          <a:pt x="1901" y="345"/>
                          <a:pt x="1831" y="3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1" name="Freeform 6"/>
                  <p:cNvSpPr>
                    <a:spLocks/>
                  </p:cNvSpPr>
                  <p:nvPr/>
                </p:nvSpPr>
                <p:spPr bwMode="auto">
                  <a:xfrm>
                    <a:off x="4752975" y="2598738"/>
                    <a:ext cx="176213" cy="174625"/>
                  </a:xfrm>
                  <a:custGeom>
                    <a:avLst/>
                    <a:gdLst>
                      <a:gd name="T0" fmla="*/ 172 w 190"/>
                      <a:gd name="T1" fmla="*/ 18 h 186"/>
                      <a:gd name="T2" fmla="*/ 109 w 190"/>
                      <a:gd name="T3" fmla="*/ 18 h 186"/>
                      <a:gd name="T4" fmla="*/ 17 w 190"/>
                      <a:gd name="T5" fmla="*/ 109 h 186"/>
                      <a:gd name="T6" fmla="*/ 17 w 190"/>
                      <a:gd name="T7" fmla="*/ 173 h 186"/>
                      <a:gd name="T8" fmla="*/ 49 w 190"/>
                      <a:gd name="T9" fmla="*/ 186 h 186"/>
                      <a:gd name="T10" fmla="*/ 81 w 190"/>
                      <a:gd name="T11" fmla="*/ 173 h 186"/>
                      <a:gd name="T12" fmla="*/ 172 w 190"/>
                      <a:gd name="T13" fmla="*/ 81 h 186"/>
                      <a:gd name="T14" fmla="*/ 172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2" y="18"/>
                        </a:moveTo>
                        <a:cubicBezTo>
                          <a:pt x="155" y="0"/>
                          <a:pt x="126" y="0"/>
                          <a:pt x="109" y="18"/>
                        </a:cubicBezTo>
                        <a:cubicBezTo>
                          <a:pt x="17" y="109"/>
                          <a:pt x="17" y="109"/>
                          <a:pt x="17" y="109"/>
                        </a:cubicBezTo>
                        <a:cubicBezTo>
                          <a:pt x="0" y="127"/>
                          <a:pt x="0" y="155"/>
                          <a:pt x="17" y="173"/>
                        </a:cubicBezTo>
                        <a:cubicBezTo>
                          <a:pt x="26" y="182"/>
                          <a:pt x="37" y="186"/>
                          <a:pt x="49" y="186"/>
                        </a:cubicBezTo>
                        <a:cubicBezTo>
                          <a:pt x="60" y="186"/>
                          <a:pt x="72" y="182"/>
                          <a:pt x="81" y="173"/>
                        </a:cubicBezTo>
                        <a:cubicBezTo>
                          <a:pt x="172" y="81"/>
                          <a:pt x="172" y="81"/>
                          <a:pt x="172" y="81"/>
                        </a:cubicBezTo>
                        <a:cubicBezTo>
                          <a:pt x="190" y="64"/>
                          <a:pt x="190" y="35"/>
                          <a:pt x="172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2" name="Freeform 7"/>
                  <p:cNvSpPr>
                    <a:spLocks/>
                  </p:cNvSpPr>
                  <p:nvPr/>
                </p:nvSpPr>
                <p:spPr bwMode="auto">
                  <a:xfrm>
                    <a:off x="5486400" y="2330451"/>
                    <a:ext cx="177800" cy="174625"/>
                  </a:xfrm>
                  <a:custGeom>
                    <a:avLst/>
                    <a:gdLst>
                      <a:gd name="T0" fmla="*/ 173 w 190"/>
                      <a:gd name="T1" fmla="*/ 18 h 186"/>
                      <a:gd name="T2" fmla="*/ 109 w 190"/>
                      <a:gd name="T3" fmla="*/ 18 h 186"/>
                      <a:gd name="T4" fmla="*/ 18 w 190"/>
                      <a:gd name="T5" fmla="*/ 109 h 186"/>
                      <a:gd name="T6" fmla="*/ 18 w 190"/>
                      <a:gd name="T7" fmla="*/ 173 h 186"/>
                      <a:gd name="T8" fmla="*/ 50 w 190"/>
                      <a:gd name="T9" fmla="*/ 186 h 186"/>
                      <a:gd name="T10" fmla="*/ 81 w 190"/>
                      <a:gd name="T11" fmla="*/ 173 h 186"/>
                      <a:gd name="T12" fmla="*/ 173 w 190"/>
                      <a:gd name="T13" fmla="*/ 81 h 186"/>
                      <a:gd name="T14" fmla="*/ 173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3" y="18"/>
                        </a:moveTo>
                        <a:cubicBezTo>
                          <a:pt x="155" y="0"/>
                          <a:pt x="127" y="0"/>
                          <a:pt x="109" y="18"/>
                        </a:cubicBezTo>
                        <a:cubicBezTo>
                          <a:pt x="18" y="109"/>
                          <a:pt x="18" y="109"/>
                          <a:pt x="18" y="109"/>
                        </a:cubicBezTo>
                        <a:cubicBezTo>
                          <a:pt x="0" y="127"/>
                          <a:pt x="0" y="155"/>
                          <a:pt x="18" y="173"/>
                        </a:cubicBezTo>
                        <a:cubicBezTo>
                          <a:pt x="27" y="182"/>
                          <a:pt x="38" y="186"/>
                          <a:pt x="50" y="186"/>
                        </a:cubicBezTo>
                        <a:cubicBezTo>
                          <a:pt x="61" y="186"/>
                          <a:pt x="73" y="181"/>
                          <a:pt x="81" y="173"/>
                        </a:cubicBezTo>
                        <a:cubicBezTo>
                          <a:pt x="173" y="81"/>
                          <a:pt x="173" y="81"/>
                          <a:pt x="173" y="81"/>
                        </a:cubicBezTo>
                        <a:cubicBezTo>
                          <a:pt x="190" y="64"/>
                          <a:pt x="190" y="35"/>
                          <a:pt x="173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3" name="TextBox 152"/>
              <p:cNvSpPr txBox="1"/>
              <p:nvPr/>
            </p:nvSpPr>
            <p:spPr>
              <a:xfrm>
                <a:off x="9385517" y="2498981"/>
                <a:ext cx="15687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chemeClr val="bg1"/>
                    </a:solidFill>
                  </a:rPr>
                  <a:t>Market Value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9023276" y="1781824"/>
                <a:ext cx="25099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$ 1,672,054</a:t>
                </a:r>
              </a:p>
            </p:txBody>
          </p:sp>
        </p:grpSp>
      </p:grpSp>
      <p:grpSp>
        <p:nvGrpSpPr>
          <p:cNvPr id="160" name="Group 159"/>
          <p:cNvGrpSpPr/>
          <p:nvPr/>
        </p:nvGrpSpPr>
        <p:grpSpPr>
          <a:xfrm>
            <a:off x="867915" y="3813731"/>
            <a:ext cx="10456171" cy="2332715"/>
            <a:chOff x="867913" y="3748096"/>
            <a:chExt cx="10456171" cy="2332715"/>
          </a:xfrm>
        </p:grpSpPr>
        <p:grpSp>
          <p:nvGrpSpPr>
            <p:cNvPr id="159" name="Group 158"/>
            <p:cNvGrpSpPr/>
            <p:nvPr/>
          </p:nvGrpSpPr>
          <p:grpSpPr>
            <a:xfrm>
              <a:off x="6420243" y="3748096"/>
              <a:ext cx="4903841" cy="2332715"/>
              <a:chOff x="6420243" y="3748096"/>
              <a:chExt cx="4903841" cy="2332715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42024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74" name="Chart 73"/>
              <p:cNvGraphicFramePr/>
              <p:nvPr>
                <p:extLst>
                  <p:ext uri="{D42A27DB-BD31-4B8C-83A1-F6EECF244321}">
                    <p14:modId xmlns:p14="http://schemas.microsoft.com/office/powerpoint/2010/main" val="2025475888"/>
                  </p:ext>
                </p:extLst>
              </p:nvPr>
            </p:nvGraphicFramePr>
            <p:xfrm>
              <a:off x="6643576" y="3904879"/>
              <a:ext cx="4572304" cy="21252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</p:grpSp>
        <p:grpSp>
          <p:nvGrpSpPr>
            <p:cNvPr id="158" name="Group 157"/>
            <p:cNvGrpSpPr/>
            <p:nvPr/>
          </p:nvGrpSpPr>
          <p:grpSpPr>
            <a:xfrm>
              <a:off x="867913" y="3748096"/>
              <a:ext cx="4903841" cy="2332715"/>
              <a:chOff x="867913" y="3748096"/>
              <a:chExt cx="4903841" cy="2332715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86791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1031809" y="4580194"/>
                <a:ext cx="4576049" cy="1107996"/>
                <a:chOff x="956839" y="4250293"/>
                <a:chExt cx="4576049" cy="1107996"/>
              </a:xfrm>
            </p:grpSpPr>
            <p:sp>
              <p:nvSpPr>
                <p:cNvPr id="83" name="TextBox 82"/>
                <p:cNvSpPr txBox="1"/>
                <p:nvPr/>
              </p:nvSpPr>
              <p:spPr>
                <a:xfrm>
                  <a:off x="3784011" y="4250293"/>
                  <a:ext cx="1748877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200" b="1" dirty="0"/>
                    <a:t>75%</a:t>
                  </a: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3664578" y="4397098"/>
                  <a:ext cx="0" cy="814387"/>
                </a:xfrm>
                <a:prstGeom prst="line">
                  <a:avLst/>
                </a:prstGeom>
                <a:ln>
                  <a:solidFill>
                    <a:srgbClr val="3035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Box 85"/>
                <p:cNvSpPr txBox="1"/>
                <p:nvPr/>
              </p:nvSpPr>
              <p:spPr>
                <a:xfrm>
                  <a:off x="956839" y="4311849"/>
                  <a:ext cx="2588306" cy="9848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sz="1600" dirty="0" err="1">
                      <a:solidFill>
                        <a:srgbClr val="30353F"/>
                      </a:solidFill>
                    </a:rPr>
                    <a:t>Lorem</a:t>
                  </a:r>
                  <a:r>
                    <a:rPr lang="en-US" sz="1600" dirty="0">
                      <a:solidFill>
                        <a:srgbClr val="30353F"/>
                      </a:solidFill>
                    </a:rPr>
                    <a:t> </a:t>
                  </a:r>
                  <a:r>
                    <a:rPr lang="en-US" sz="1600" dirty="0" err="1">
                      <a:solidFill>
                        <a:srgbClr val="30353F"/>
                      </a:solidFill>
                    </a:rPr>
                    <a:t>ipsum</a:t>
                  </a:r>
                  <a:r>
                    <a:rPr lang="en-US" sz="1600" dirty="0">
                      <a:solidFill>
                        <a:srgbClr val="30353F"/>
                      </a:solidFill>
                    </a:rPr>
                    <a:t> dolor sit </a:t>
                  </a:r>
                  <a:r>
                    <a:rPr lang="en-US" sz="1600" dirty="0" err="1">
                      <a:solidFill>
                        <a:srgbClr val="30353F"/>
                      </a:solidFill>
                    </a:rPr>
                    <a:t>amet</a:t>
                  </a:r>
                  <a:r>
                    <a:rPr lang="en-US" sz="1600" dirty="0">
                      <a:solidFill>
                        <a:srgbClr val="30353F"/>
                      </a:solidFill>
                    </a:rPr>
                    <a:t>, </a:t>
                  </a:r>
                  <a:r>
                    <a:rPr lang="en-US" sz="1600" dirty="0" err="1">
                      <a:solidFill>
                        <a:srgbClr val="30353F"/>
                      </a:solidFill>
                    </a:rPr>
                    <a:t>consectetur</a:t>
                  </a:r>
                  <a:r>
                    <a:rPr lang="en-US" sz="1600" dirty="0">
                      <a:solidFill>
                        <a:srgbClr val="30353F"/>
                      </a:solidFill>
                    </a:rPr>
                    <a:t> </a:t>
                  </a:r>
                  <a:r>
                    <a:rPr lang="en-US" sz="1600" dirty="0" err="1">
                      <a:solidFill>
                        <a:srgbClr val="30353F"/>
                      </a:solidFill>
                    </a:rPr>
                    <a:t>adipiscing</a:t>
                  </a:r>
                  <a:r>
                    <a:rPr lang="en-US" sz="1600" dirty="0">
                      <a:solidFill>
                        <a:srgbClr val="30353F"/>
                      </a:solidFill>
                    </a:rPr>
                    <a:t> </a:t>
                  </a:r>
                  <a:r>
                    <a:rPr lang="en-US" sz="1600" dirty="0" err="1">
                      <a:solidFill>
                        <a:srgbClr val="30353F"/>
                      </a:solidFill>
                    </a:rPr>
                    <a:t>elit</a:t>
                  </a:r>
                  <a:r>
                    <a:rPr lang="en-US" sz="1600" dirty="0">
                      <a:solidFill>
                        <a:srgbClr val="30353F"/>
                      </a:solidFill>
                    </a:rPr>
                    <a:t>. </a:t>
                  </a:r>
                  <a:r>
                    <a:rPr lang="en-US" sz="1600" dirty="0" err="1">
                      <a:solidFill>
                        <a:srgbClr val="30353F"/>
                      </a:solidFill>
                    </a:rPr>
                    <a:t>Etiam</a:t>
                  </a:r>
                  <a:r>
                    <a:rPr lang="en-US" sz="1600" dirty="0">
                      <a:solidFill>
                        <a:srgbClr val="30353F"/>
                      </a:solidFill>
                    </a:rPr>
                    <a:t> </a:t>
                  </a:r>
                  <a:r>
                    <a:rPr lang="en-US" sz="1600" dirty="0" err="1">
                      <a:solidFill>
                        <a:srgbClr val="30353F"/>
                      </a:solidFill>
                    </a:rPr>
                    <a:t>vulputate</a:t>
                  </a:r>
                  <a:r>
                    <a:rPr lang="en-US" sz="1600" dirty="0">
                      <a:solidFill>
                        <a:srgbClr val="30353F"/>
                      </a:solidFill>
                    </a:rPr>
                    <a:t> </a:t>
                  </a:r>
                  <a:r>
                    <a:rPr lang="en-US" sz="1600" dirty="0" err="1">
                      <a:solidFill>
                        <a:srgbClr val="30353F"/>
                      </a:solidFill>
                    </a:rPr>
                    <a:t>est</a:t>
                  </a:r>
                  <a:r>
                    <a:rPr lang="en-US" sz="1600" dirty="0">
                      <a:solidFill>
                        <a:srgbClr val="30353F"/>
                      </a:solidFill>
                    </a:rPr>
                    <a:t> a </a:t>
                  </a:r>
                  <a:r>
                    <a:rPr lang="en-US" sz="1600" dirty="0" err="1">
                      <a:solidFill>
                        <a:srgbClr val="30353F"/>
                      </a:solidFill>
                    </a:rPr>
                    <a:t>convallis</a:t>
                  </a:r>
                  <a:r>
                    <a:rPr lang="en-US" sz="1600" dirty="0">
                      <a:solidFill>
                        <a:srgbClr val="30353F"/>
                      </a:solidFill>
                    </a:rPr>
                    <a:t> </a:t>
                  </a:r>
                  <a:r>
                    <a:rPr lang="en-US" sz="1600" dirty="0" err="1">
                      <a:solidFill>
                        <a:srgbClr val="30353F"/>
                      </a:solidFill>
                    </a:rPr>
                    <a:t>placerat</a:t>
                  </a:r>
                  <a:r>
                    <a:rPr lang="en-US" sz="1600" dirty="0">
                      <a:solidFill>
                        <a:srgbClr val="30353F"/>
                      </a:solidFill>
                    </a:rPr>
                    <a:t>. </a:t>
                  </a:r>
                  <a:r>
                    <a:rPr lang="en-US" sz="1600" dirty="0" err="1">
                      <a:solidFill>
                        <a:srgbClr val="30353F"/>
                      </a:solidFill>
                    </a:rPr>
                    <a:t>Orci</a:t>
                  </a:r>
                  <a:r>
                    <a:rPr lang="en-US" sz="1600" dirty="0">
                      <a:solidFill>
                        <a:srgbClr val="30353F"/>
                      </a:solidFill>
                    </a:rPr>
                    <a:t> </a:t>
                  </a:r>
                  <a:r>
                    <a:rPr lang="en-US" sz="1600" dirty="0" err="1">
                      <a:solidFill>
                        <a:srgbClr val="30353F"/>
                      </a:solidFill>
                    </a:rPr>
                    <a:t>varius</a:t>
                  </a:r>
                  <a:endParaRPr lang="en-US" sz="1600" dirty="0">
                    <a:solidFill>
                      <a:srgbClr val="30353F"/>
                    </a:solidFill>
                  </a:endParaRPr>
                </a:p>
              </p:txBody>
            </p:sp>
          </p:grpSp>
          <p:sp>
            <p:nvSpPr>
              <p:cNvPr id="157" name="TextBox 156"/>
              <p:cNvSpPr txBox="1"/>
              <p:nvPr/>
            </p:nvSpPr>
            <p:spPr>
              <a:xfrm>
                <a:off x="2069843" y="3956466"/>
                <a:ext cx="24999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tabLst>
                    <a:tab pos="347663" algn="l"/>
                  </a:tabLst>
                </a:pPr>
                <a:r>
                  <a:rPr lang="en-US" sz="2400" dirty="0">
                    <a:solidFill>
                      <a:srgbClr val="30353F"/>
                    </a:solidFill>
                    <a:latin typeface="+mj-lt"/>
                  </a:rPr>
                  <a:t>INCOME PERCENTAGE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3654626" y="165381"/>
            <a:ext cx="488274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FINANCIAL</a:t>
            </a:r>
          </a:p>
        </p:txBody>
      </p: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2276</TotalTime>
  <Words>753</Words>
  <Application>Microsoft Office PowerPoint</Application>
  <PresentationFormat>Widescreen</PresentationFormat>
  <Paragraphs>139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Century Gothic</vt:lpstr>
      <vt:lpstr>Open Sans</vt:lpstr>
      <vt:lpstr>Open Sans Light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stphn</dc:creator>
  <cp:lastModifiedBy>ADMIN</cp:lastModifiedBy>
  <cp:revision>233</cp:revision>
  <dcterms:created xsi:type="dcterms:W3CDTF">2018-03-07T09:04:41Z</dcterms:created>
  <dcterms:modified xsi:type="dcterms:W3CDTF">2018-09-23T14:50:18Z</dcterms:modified>
</cp:coreProperties>
</file>